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6" r:id="rId2"/>
  </p:sldMasterIdLst>
  <p:notesMasterIdLst>
    <p:notesMasterId r:id="rId27"/>
  </p:notesMasterIdLst>
  <p:sldIdLst>
    <p:sldId id="256" r:id="rId3"/>
    <p:sldId id="291" r:id="rId4"/>
    <p:sldId id="292" r:id="rId5"/>
    <p:sldId id="258" r:id="rId6"/>
    <p:sldId id="259" r:id="rId7"/>
    <p:sldId id="260" r:id="rId8"/>
    <p:sldId id="261" r:id="rId9"/>
    <p:sldId id="295" r:id="rId10"/>
    <p:sldId id="265" r:id="rId11"/>
    <p:sldId id="296" r:id="rId12"/>
    <p:sldId id="262" r:id="rId13"/>
    <p:sldId id="299" r:id="rId14"/>
    <p:sldId id="287" r:id="rId15"/>
    <p:sldId id="304" r:id="rId16"/>
    <p:sldId id="297" r:id="rId17"/>
    <p:sldId id="289" r:id="rId18"/>
    <p:sldId id="301" r:id="rId19"/>
    <p:sldId id="302" r:id="rId20"/>
    <p:sldId id="303" r:id="rId21"/>
    <p:sldId id="288" r:id="rId22"/>
    <p:sldId id="266" r:id="rId23"/>
    <p:sldId id="285" r:id="rId24"/>
    <p:sldId id="286" r:id="rId25"/>
    <p:sldId id="294" r:id="rId26"/>
  </p:sldIdLst>
  <p:sldSz cx="9144000" cy="5143500" type="screen16x9"/>
  <p:notesSz cx="6858000" cy="9144000"/>
  <p:embeddedFontLst>
    <p:embeddedFont>
      <p:font typeface="Arial Bold" panose="020B0704020202020204" pitchFamily="34" charset="0"/>
      <p:bold r:id="rId28"/>
    </p:embeddedFont>
    <p:embeddedFont>
      <p:font typeface="Calibri" panose="020F0502020204030204" pitchFamily="34"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Montserrat" pitchFamily="2" charset="77"/>
      <p:regular r:id="rId37"/>
      <p:bold r:id="rId38"/>
      <p:italic r:id="rId39"/>
      <p:boldItalic r:id="rId40"/>
    </p:embeddedFont>
    <p:embeddedFont>
      <p:font typeface="Montserrat ExtraBold" panose="020F0502020204030204" pitchFamily="34" charset="0"/>
      <p:bold r:id="rId41"/>
      <p:italic r:id="rId42"/>
      <p:boldItalic r:id="rId43"/>
    </p:embeddedFont>
    <p:embeddedFont>
      <p:font typeface="Montserrat ExtraLight" panose="020F0302020204030204" pitchFamily="34" charset="0"/>
      <p:regular r:id="rId44"/>
      <p:bold r:id="rId45"/>
      <p:italic r:id="rId46"/>
      <p:boldItalic r:id="rId47"/>
    </p:embeddedFont>
    <p:embeddedFont>
      <p:font typeface="Montserrat Medium" panose="020F050202020403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0A5C05-4D7A-435E-ACAF-DB38D3733F9A}">
  <a:tblStyle styleId="{D60A5C05-4D7A-435E-ACAF-DB38D3733F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21"/>
    <p:restoredTop sz="94770"/>
  </p:normalViewPr>
  <p:slideViewPr>
    <p:cSldViewPr snapToGrid="0">
      <p:cViewPr varScale="1">
        <p:scale>
          <a:sx n="285" d="100"/>
          <a:sy n="285" d="100"/>
        </p:scale>
        <p:origin x="1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font" Target="fonts/font1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1F2C1C-CB87-2A43-997D-AB270FB88A74}" type="doc">
      <dgm:prSet loTypeId="urn:microsoft.com/office/officeart/2009/3/layout/CircleRelationship" loCatId="" qsTypeId="urn:microsoft.com/office/officeart/2005/8/quickstyle/simple1" qsCatId="simple" csTypeId="urn:microsoft.com/office/officeart/2005/8/colors/accent1_2" csCatId="accent1" phldr="1"/>
      <dgm:spPr/>
      <dgm:t>
        <a:bodyPr/>
        <a:lstStyle/>
        <a:p>
          <a:endParaRPr lang="en-US"/>
        </a:p>
      </dgm:t>
    </dgm:pt>
    <dgm:pt modelId="{161842B6-8C2A-5E48-A13A-7E91DDEBB3F0}">
      <dgm:prSet phldrT="[Text]" custT="1"/>
      <dgm:spPr/>
      <dgm:t>
        <a:bodyPr/>
        <a:lstStyle/>
        <a:p>
          <a:r>
            <a:rPr lang="en-US" sz="4800" dirty="0"/>
            <a:t>APIs</a:t>
          </a:r>
        </a:p>
      </dgm:t>
    </dgm:pt>
    <dgm:pt modelId="{20B9783F-1383-8D4B-9246-59A021AB22DA}" type="parTrans" cxnId="{D0D1B92D-869C-C94D-B5E6-568E31A5E3AC}">
      <dgm:prSet/>
      <dgm:spPr/>
      <dgm:t>
        <a:bodyPr/>
        <a:lstStyle/>
        <a:p>
          <a:endParaRPr lang="en-US"/>
        </a:p>
      </dgm:t>
    </dgm:pt>
    <dgm:pt modelId="{D3B44160-697D-C246-92C9-AE82462CEF30}" type="sibTrans" cxnId="{D0D1B92D-869C-C94D-B5E6-568E31A5E3AC}">
      <dgm:prSet/>
      <dgm:spPr/>
      <dgm:t>
        <a:bodyPr/>
        <a:lstStyle/>
        <a:p>
          <a:endParaRPr lang="en-US"/>
        </a:p>
      </dgm:t>
    </dgm:pt>
    <dgm:pt modelId="{CBFEF062-9BEE-864B-9004-2824DF9BA0EA}">
      <dgm:prSet phldrT="[Text]"/>
      <dgm:spPr/>
      <dgm:t>
        <a:bodyPr/>
        <a:lstStyle/>
        <a:p>
          <a:r>
            <a:rPr lang="en-US" dirty="0"/>
            <a:t>HTTP</a:t>
          </a:r>
        </a:p>
      </dgm:t>
    </dgm:pt>
    <dgm:pt modelId="{30979FC3-B4D8-D340-90E7-5A9571F5953B}" type="parTrans" cxnId="{B207E46B-E14A-1043-BB24-A3E1D90436B9}">
      <dgm:prSet/>
      <dgm:spPr/>
      <dgm:t>
        <a:bodyPr/>
        <a:lstStyle/>
        <a:p>
          <a:endParaRPr lang="en-US"/>
        </a:p>
      </dgm:t>
    </dgm:pt>
    <dgm:pt modelId="{BB812507-0DA6-F043-B7A9-1BF416BFF7BD}" type="sibTrans" cxnId="{B207E46B-E14A-1043-BB24-A3E1D90436B9}">
      <dgm:prSet/>
      <dgm:spPr/>
      <dgm:t>
        <a:bodyPr/>
        <a:lstStyle/>
        <a:p>
          <a:endParaRPr lang="en-US"/>
        </a:p>
      </dgm:t>
    </dgm:pt>
    <dgm:pt modelId="{84A609F4-0082-5742-AFED-9C7FFB5C07CD}">
      <dgm:prSet phldrT="[Text]"/>
      <dgm:spPr/>
      <dgm:t>
        <a:bodyPr/>
        <a:lstStyle/>
        <a:p>
          <a:r>
            <a:rPr lang="en-US" dirty="0"/>
            <a:t>REST</a:t>
          </a:r>
        </a:p>
      </dgm:t>
    </dgm:pt>
    <dgm:pt modelId="{BC26DF39-C5F7-1046-B6C7-F7787B01B75C}" type="parTrans" cxnId="{99F182B1-DED0-0F48-A7D2-56F0BF0F4318}">
      <dgm:prSet/>
      <dgm:spPr/>
      <dgm:t>
        <a:bodyPr/>
        <a:lstStyle/>
        <a:p>
          <a:endParaRPr lang="en-US"/>
        </a:p>
      </dgm:t>
    </dgm:pt>
    <dgm:pt modelId="{25A8D731-0BAC-2C4D-A6DE-CB098CF9BF19}" type="sibTrans" cxnId="{99F182B1-DED0-0F48-A7D2-56F0BF0F4318}">
      <dgm:prSet/>
      <dgm:spPr/>
      <dgm:t>
        <a:bodyPr/>
        <a:lstStyle/>
        <a:p>
          <a:endParaRPr lang="en-US"/>
        </a:p>
      </dgm:t>
    </dgm:pt>
    <dgm:pt modelId="{DBC177F3-DA2A-4A43-87ED-34D52FB19743}" type="pres">
      <dgm:prSet presAssocID="{391F2C1C-CB87-2A43-997D-AB270FB88A74}" presName="Name0" presStyleCnt="0">
        <dgm:presLayoutVars>
          <dgm:chMax val="1"/>
          <dgm:chPref val="1"/>
        </dgm:presLayoutVars>
      </dgm:prSet>
      <dgm:spPr/>
    </dgm:pt>
    <dgm:pt modelId="{D44EB2C3-910E-BE4F-88E6-51F533A78049}" type="pres">
      <dgm:prSet presAssocID="{161842B6-8C2A-5E48-A13A-7E91DDEBB3F0}" presName="Parent" presStyleLbl="node0" presStyleIdx="0" presStyleCnt="1">
        <dgm:presLayoutVars>
          <dgm:chMax val="5"/>
          <dgm:chPref val="5"/>
        </dgm:presLayoutVars>
      </dgm:prSet>
      <dgm:spPr/>
    </dgm:pt>
    <dgm:pt modelId="{EDEF7ED6-0B7B-034B-B25E-D9BE22A62D58}" type="pres">
      <dgm:prSet presAssocID="{161842B6-8C2A-5E48-A13A-7E91DDEBB3F0}" presName="Accent1" presStyleLbl="node1" presStyleIdx="0" presStyleCnt="13"/>
      <dgm:spPr/>
    </dgm:pt>
    <dgm:pt modelId="{0F0158F4-2606-3641-A298-35263EE5899E}" type="pres">
      <dgm:prSet presAssocID="{161842B6-8C2A-5E48-A13A-7E91DDEBB3F0}" presName="Accent2" presStyleLbl="node1" presStyleIdx="1" presStyleCnt="13"/>
      <dgm:spPr/>
    </dgm:pt>
    <dgm:pt modelId="{376220DC-5940-984B-80FA-82E64EA76D6D}" type="pres">
      <dgm:prSet presAssocID="{161842B6-8C2A-5E48-A13A-7E91DDEBB3F0}" presName="Accent3" presStyleLbl="node1" presStyleIdx="2" presStyleCnt="13"/>
      <dgm:spPr/>
    </dgm:pt>
    <dgm:pt modelId="{39B72665-F28E-B344-91A4-C19F13C16D98}" type="pres">
      <dgm:prSet presAssocID="{161842B6-8C2A-5E48-A13A-7E91DDEBB3F0}" presName="Accent4" presStyleLbl="node1" presStyleIdx="3" presStyleCnt="13"/>
      <dgm:spPr/>
    </dgm:pt>
    <dgm:pt modelId="{7BF6EA54-2D35-B842-BF48-7EF3B8C9A608}" type="pres">
      <dgm:prSet presAssocID="{161842B6-8C2A-5E48-A13A-7E91DDEBB3F0}" presName="Accent5" presStyleLbl="node1" presStyleIdx="4" presStyleCnt="13"/>
      <dgm:spPr/>
    </dgm:pt>
    <dgm:pt modelId="{1C4ACA36-CCE8-EA47-A41B-3A00AE6209F9}" type="pres">
      <dgm:prSet presAssocID="{161842B6-8C2A-5E48-A13A-7E91DDEBB3F0}" presName="Accent6" presStyleLbl="node1" presStyleIdx="5" presStyleCnt="13"/>
      <dgm:spPr/>
    </dgm:pt>
    <dgm:pt modelId="{41A578E5-D730-2446-8CEB-BB2027125B87}" type="pres">
      <dgm:prSet presAssocID="{CBFEF062-9BEE-864B-9004-2824DF9BA0EA}" presName="Child1" presStyleLbl="node1" presStyleIdx="6" presStyleCnt="13">
        <dgm:presLayoutVars>
          <dgm:chMax val="0"/>
          <dgm:chPref val="0"/>
        </dgm:presLayoutVars>
      </dgm:prSet>
      <dgm:spPr/>
    </dgm:pt>
    <dgm:pt modelId="{FB0BEA16-4537-004D-BD3E-10AFB276E0E6}" type="pres">
      <dgm:prSet presAssocID="{CBFEF062-9BEE-864B-9004-2824DF9BA0EA}" presName="Accent7" presStyleCnt="0"/>
      <dgm:spPr/>
    </dgm:pt>
    <dgm:pt modelId="{BDF8E1FE-822C-3A44-8D9F-F0096B7F382E}" type="pres">
      <dgm:prSet presAssocID="{CBFEF062-9BEE-864B-9004-2824DF9BA0EA}" presName="AccentHold1" presStyleLbl="node1" presStyleIdx="7" presStyleCnt="13"/>
      <dgm:spPr/>
    </dgm:pt>
    <dgm:pt modelId="{79D72919-8639-0045-9636-327D02E2784D}" type="pres">
      <dgm:prSet presAssocID="{CBFEF062-9BEE-864B-9004-2824DF9BA0EA}" presName="Accent8" presStyleCnt="0"/>
      <dgm:spPr/>
    </dgm:pt>
    <dgm:pt modelId="{AC90B88D-19CE-7C48-8A2E-33F08E795A7D}" type="pres">
      <dgm:prSet presAssocID="{CBFEF062-9BEE-864B-9004-2824DF9BA0EA}" presName="AccentHold2" presStyleLbl="node1" presStyleIdx="8" presStyleCnt="13"/>
      <dgm:spPr/>
    </dgm:pt>
    <dgm:pt modelId="{FC2278B3-8DF2-6D4A-BE68-0EE923BA62B7}" type="pres">
      <dgm:prSet presAssocID="{84A609F4-0082-5742-AFED-9C7FFB5C07CD}" presName="Child2" presStyleLbl="node1" presStyleIdx="9" presStyleCnt="13">
        <dgm:presLayoutVars>
          <dgm:chMax val="0"/>
          <dgm:chPref val="0"/>
        </dgm:presLayoutVars>
      </dgm:prSet>
      <dgm:spPr/>
    </dgm:pt>
    <dgm:pt modelId="{69D9B478-8E42-C549-A341-1441503555C5}" type="pres">
      <dgm:prSet presAssocID="{84A609F4-0082-5742-AFED-9C7FFB5C07CD}" presName="Accent9" presStyleCnt="0"/>
      <dgm:spPr/>
    </dgm:pt>
    <dgm:pt modelId="{B8F3919B-4FF2-3542-AA6D-CEE8E70638E9}" type="pres">
      <dgm:prSet presAssocID="{84A609F4-0082-5742-AFED-9C7FFB5C07CD}" presName="AccentHold1" presStyleLbl="node1" presStyleIdx="10" presStyleCnt="13"/>
      <dgm:spPr/>
    </dgm:pt>
    <dgm:pt modelId="{F044B855-07CB-0C42-9889-AFCEC8256266}" type="pres">
      <dgm:prSet presAssocID="{84A609F4-0082-5742-AFED-9C7FFB5C07CD}" presName="Accent10" presStyleCnt="0"/>
      <dgm:spPr/>
    </dgm:pt>
    <dgm:pt modelId="{2A8F798B-F28C-D24A-9137-A3BAD528B826}" type="pres">
      <dgm:prSet presAssocID="{84A609F4-0082-5742-AFED-9C7FFB5C07CD}" presName="AccentHold2" presStyleLbl="node1" presStyleIdx="11" presStyleCnt="13"/>
      <dgm:spPr/>
    </dgm:pt>
    <dgm:pt modelId="{7BAE6448-8BAA-8D4E-B22A-4E0D9462E0C6}" type="pres">
      <dgm:prSet presAssocID="{84A609F4-0082-5742-AFED-9C7FFB5C07CD}" presName="Accent11" presStyleCnt="0"/>
      <dgm:spPr/>
    </dgm:pt>
    <dgm:pt modelId="{A5DD1AA5-83F9-1E41-9CE4-03C3C87BCC0B}" type="pres">
      <dgm:prSet presAssocID="{84A609F4-0082-5742-AFED-9C7FFB5C07CD}" presName="AccentHold3" presStyleLbl="node1" presStyleIdx="12" presStyleCnt="13"/>
      <dgm:spPr/>
    </dgm:pt>
  </dgm:ptLst>
  <dgm:cxnLst>
    <dgm:cxn modelId="{19A57C10-712B-4F4C-8DC4-7031381D2D0E}" type="presOf" srcId="{161842B6-8C2A-5E48-A13A-7E91DDEBB3F0}" destId="{D44EB2C3-910E-BE4F-88E6-51F533A78049}" srcOrd="0" destOrd="0" presId="urn:microsoft.com/office/officeart/2009/3/layout/CircleRelationship"/>
    <dgm:cxn modelId="{D0D1B92D-869C-C94D-B5E6-568E31A5E3AC}" srcId="{391F2C1C-CB87-2A43-997D-AB270FB88A74}" destId="{161842B6-8C2A-5E48-A13A-7E91DDEBB3F0}" srcOrd="0" destOrd="0" parTransId="{20B9783F-1383-8D4B-9246-59A021AB22DA}" sibTransId="{D3B44160-697D-C246-92C9-AE82462CEF30}"/>
    <dgm:cxn modelId="{33D22D58-A25A-FC4E-BEFA-93679CF99AC2}" type="presOf" srcId="{391F2C1C-CB87-2A43-997D-AB270FB88A74}" destId="{DBC177F3-DA2A-4A43-87ED-34D52FB19743}" srcOrd="0" destOrd="0" presId="urn:microsoft.com/office/officeart/2009/3/layout/CircleRelationship"/>
    <dgm:cxn modelId="{B207E46B-E14A-1043-BB24-A3E1D90436B9}" srcId="{161842B6-8C2A-5E48-A13A-7E91DDEBB3F0}" destId="{CBFEF062-9BEE-864B-9004-2824DF9BA0EA}" srcOrd="0" destOrd="0" parTransId="{30979FC3-B4D8-D340-90E7-5A9571F5953B}" sibTransId="{BB812507-0DA6-F043-B7A9-1BF416BFF7BD}"/>
    <dgm:cxn modelId="{99F182B1-DED0-0F48-A7D2-56F0BF0F4318}" srcId="{161842B6-8C2A-5E48-A13A-7E91DDEBB3F0}" destId="{84A609F4-0082-5742-AFED-9C7FFB5C07CD}" srcOrd="1" destOrd="0" parTransId="{BC26DF39-C5F7-1046-B6C7-F7787B01B75C}" sibTransId="{25A8D731-0BAC-2C4D-A6DE-CB098CF9BF19}"/>
    <dgm:cxn modelId="{24DBDCF0-2E40-E345-91DE-5F92C500C9BA}" type="presOf" srcId="{CBFEF062-9BEE-864B-9004-2824DF9BA0EA}" destId="{41A578E5-D730-2446-8CEB-BB2027125B87}" srcOrd="0" destOrd="0" presId="urn:microsoft.com/office/officeart/2009/3/layout/CircleRelationship"/>
    <dgm:cxn modelId="{F39A61FF-45E0-7B48-A46D-7F22F7158CDB}" type="presOf" srcId="{84A609F4-0082-5742-AFED-9C7FFB5C07CD}" destId="{FC2278B3-8DF2-6D4A-BE68-0EE923BA62B7}" srcOrd="0" destOrd="0" presId="urn:microsoft.com/office/officeart/2009/3/layout/CircleRelationship"/>
    <dgm:cxn modelId="{6F6A068F-2A71-1D4B-8B7D-0E1F2B05312F}" type="presParOf" srcId="{DBC177F3-DA2A-4A43-87ED-34D52FB19743}" destId="{D44EB2C3-910E-BE4F-88E6-51F533A78049}" srcOrd="0" destOrd="0" presId="urn:microsoft.com/office/officeart/2009/3/layout/CircleRelationship"/>
    <dgm:cxn modelId="{07918239-7EE4-9F45-8EE4-502290257D57}" type="presParOf" srcId="{DBC177F3-DA2A-4A43-87ED-34D52FB19743}" destId="{EDEF7ED6-0B7B-034B-B25E-D9BE22A62D58}" srcOrd="1" destOrd="0" presId="urn:microsoft.com/office/officeart/2009/3/layout/CircleRelationship"/>
    <dgm:cxn modelId="{65959258-14A4-BB44-A5F6-7226AA0E4C84}" type="presParOf" srcId="{DBC177F3-DA2A-4A43-87ED-34D52FB19743}" destId="{0F0158F4-2606-3641-A298-35263EE5899E}" srcOrd="2" destOrd="0" presId="urn:microsoft.com/office/officeart/2009/3/layout/CircleRelationship"/>
    <dgm:cxn modelId="{0F84BD4E-3B8F-2042-B500-859F18B190FF}" type="presParOf" srcId="{DBC177F3-DA2A-4A43-87ED-34D52FB19743}" destId="{376220DC-5940-984B-80FA-82E64EA76D6D}" srcOrd="3" destOrd="0" presId="urn:microsoft.com/office/officeart/2009/3/layout/CircleRelationship"/>
    <dgm:cxn modelId="{7DFA28E6-4423-A540-A69A-104195F4636F}" type="presParOf" srcId="{DBC177F3-DA2A-4A43-87ED-34D52FB19743}" destId="{39B72665-F28E-B344-91A4-C19F13C16D98}" srcOrd="4" destOrd="0" presId="urn:microsoft.com/office/officeart/2009/3/layout/CircleRelationship"/>
    <dgm:cxn modelId="{A53296D8-16AB-B94C-B832-DF1F68BE8DFB}" type="presParOf" srcId="{DBC177F3-DA2A-4A43-87ED-34D52FB19743}" destId="{7BF6EA54-2D35-B842-BF48-7EF3B8C9A608}" srcOrd="5" destOrd="0" presId="urn:microsoft.com/office/officeart/2009/3/layout/CircleRelationship"/>
    <dgm:cxn modelId="{DED35E79-B2E3-CD41-A647-DB6161B0801E}" type="presParOf" srcId="{DBC177F3-DA2A-4A43-87ED-34D52FB19743}" destId="{1C4ACA36-CCE8-EA47-A41B-3A00AE6209F9}" srcOrd="6" destOrd="0" presId="urn:microsoft.com/office/officeart/2009/3/layout/CircleRelationship"/>
    <dgm:cxn modelId="{C6842966-E995-D449-A558-A3D367DBF029}" type="presParOf" srcId="{DBC177F3-DA2A-4A43-87ED-34D52FB19743}" destId="{41A578E5-D730-2446-8CEB-BB2027125B87}" srcOrd="7" destOrd="0" presId="urn:microsoft.com/office/officeart/2009/3/layout/CircleRelationship"/>
    <dgm:cxn modelId="{33D8A5A6-C3E8-3E48-B7A7-727F475E0F11}" type="presParOf" srcId="{DBC177F3-DA2A-4A43-87ED-34D52FB19743}" destId="{FB0BEA16-4537-004D-BD3E-10AFB276E0E6}" srcOrd="8" destOrd="0" presId="urn:microsoft.com/office/officeart/2009/3/layout/CircleRelationship"/>
    <dgm:cxn modelId="{46CF4C6E-7FD2-C544-ACFB-6682F07EF763}" type="presParOf" srcId="{FB0BEA16-4537-004D-BD3E-10AFB276E0E6}" destId="{BDF8E1FE-822C-3A44-8D9F-F0096B7F382E}" srcOrd="0" destOrd="0" presId="urn:microsoft.com/office/officeart/2009/3/layout/CircleRelationship"/>
    <dgm:cxn modelId="{DA94A7D5-A402-8243-9608-7C55A511DE5D}" type="presParOf" srcId="{DBC177F3-DA2A-4A43-87ED-34D52FB19743}" destId="{79D72919-8639-0045-9636-327D02E2784D}" srcOrd="9" destOrd="0" presId="urn:microsoft.com/office/officeart/2009/3/layout/CircleRelationship"/>
    <dgm:cxn modelId="{BE0EAA81-E689-AB44-925A-6A472C5D1EB7}" type="presParOf" srcId="{79D72919-8639-0045-9636-327D02E2784D}" destId="{AC90B88D-19CE-7C48-8A2E-33F08E795A7D}" srcOrd="0" destOrd="0" presId="urn:microsoft.com/office/officeart/2009/3/layout/CircleRelationship"/>
    <dgm:cxn modelId="{03776877-75AB-CB4A-BDFE-19EF406FC188}" type="presParOf" srcId="{DBC177F3-DA2A-4A43-87ED-34D52FB19743}" destId="{FC2278B3-8DF2-6D4A-BE68-0EE923BA62B7}" srcOrd="10" destOrd="0" presId="urn:microsoft.com/office/officeart/2009/3/layout/CircleRelationship"/>
    <dgm:cxn modelId="{271577AF-FE12-704D-B000-D9D3DA2D2CFF}" type="presParOf" srcId="{DBC177F3-DA2A-4A43-87ED-34D52FB19743}" destId="{69D9B478-8E42-C549-A341-1441503555C5}" srcOrd="11" destOrd="0" presId="urn:microsoft.com/office/officeart/2009/3/layout/CircleRelationship"/>
    <dgm:cxn modelId="{CCB7E625-DA14-A947-843D-9103F46B9D5F}" type="presParOf" srcId="{69D9B478-8E42-C549-A341-1441503555C5}" destId="{B8F3919B-4FF2-3542-AA6D-CEE8E70638E9}" srcOrd="0" destOrd="0" presId="urn:microsoft.com/office/officeart/2009/3/layout/CircleRelationship"/>
    <dgm:cxn modelId="{F989F8DF-51D4-1241-AA17-807DC697616E}" type="presParOf" srcId="{DBC177F3-DA2A-4A43-87ED-34D52FB19743}" destId="{F044B855-07CB-0C42-9889-AFCEC8256266}" srcOrd="12" destOrd="0" presId="urn:microsoft.com/office/officeart/2009/3/layout/CircleRelationship"/>
    <dgm:cxn modelId="{E645347F-E16E-2F4A-BA74-347FA0B6F075}" type="presParOf" srcId="{F044B855-07CB-0C42-9889-AFCEC8256266}" destId="{2A8F798B-F28C-D24A-9137-A3BAD528B826}" srcOrd="0" destOrd="0" presId="urn:microsoft.com/office/officeart/2009/3/layout/CircleRelationship"/>
    <dgm:cxn modelId="{5576FFCA-4ADB-FF4A-BB78-F809E698D6FF}" type="presParOf" srcId="{DBC177F3-DA2A-4A43-87ED-34D52FB19743}" destId="{7BAE6448-8BAA-8D4E-B22A-4E0D9462E0C6}" srcOrd="13" destOrd="0" presId="urn:microsoft.com/office/officeart/2009/3/layout/CircleRelationship"/>
    <dgm:cxn modelId="{5A4A56CA-147E-314C-9E61-58B007F5852F}" type="presParOf" srcId="{7BAE6448-8BAA-8D4E-B22A-4E0D9462E0C6}" destId="{A5DD1AA5-83F9-1E41-9CE4-03C3C87BCC0B}" srcOrd="0" destOrd="0" presId="urn:microsoft.com/office/officeart/2009/3/layout/CircleRelationshi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8C369B-E8C1-8147-A415-94538C1C5F82}"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AD830FB2-21AB-FD4C-AA79-7937E595E3A7}">
      <dgm:prSet phldrT="[Text]"/>
      <dgm:spPr/>
      <dgm:t>
        <a:bodyPr/>
        <a:lstStyle/>
        <a:p>
          <a:r>
            <a:rPr lang="en-US" b="1" dirty="0">
              <a:solidFill>
                <a:schemeClr val="bg1"/>
              </a:solidFill>
              <a:latin typeface="+mn-lt"/>
            </a:rPr>
            <a:t>Explorable API</a:t>
          </a:r>
          <a:endParaRPr lang="en-US" dirty="0">
            <a:solidFill>
              <a:schemeClr val="bg1"/>
            </a:solidFill>
          </a:endParaRPr>
        </a:p>
      </dgm:t>
    </dgm:pt>
    <dgm:pt modelId="{B97DB671-82E2-E44E-B946-457BA998D9E7}" type="parTrans" cxnId="{9EF547D9-1098-064F-A12F-184DD3E41B98}">
      <dgm:prSet/>
      <dgm:spPr/>
      <dgm:t>
        <a:bodyPr/>
        <a:lstStyle/>
        <a:p>
          <a:endParaRPr lang="en-US"/>
        </a:p>
      </dgm:t>
    </dgm:pt>
    <dgm:pt modelId="{36C0B1F7-9166-2148-A1A7-22D972638B34}" type="sibTrans" cxnId="{9EF547D9-1098-064F-A12F-184DD3E41B98}">
      <dgm:prSet/>
      <dgm:spPr/>
      <dgm:t>
        <a:bodyPr/>
        <a:lstStyle/>
        <a:p>
          <a:endParaRPr lang="en-US"/>
        </a:p>
      </dgm:t>
    </dgm:pt>
    <dgm:pt modelId="{CCE70F36-4356-4449-818C-A2D0DFA87949}">
      <dgm:prSet/>
      <dgm:spPr/>
      <dgm:t>
        <a:bodyPr/>
        <a:lstStyle/>
        <a:p>
          <a:r>
            <a:rPr lang="en-US" b="1" dirty="0">
              <a:solidFill>
                <a:schemeClr val="bg1"/>
              </a:solidFill>
              <a:latin typeface="+mn-lt"/>
            </a:rPr>
            <a:t>Inline Documentation</a:t>
          </a:r>
        </a:p>
      </dgm:t>
    </dgm:pt>
    <dgm:pt modelId="{FA0A1881-D2B4-0C4C-821B-45EC2120B88C}" type="parTrans" cxnId="{527A7AFB-9BED-DF43-BD28-B7047A8482C6}">
      <dgm:prSet/>
      <dgm:spPr/>
      <dgm:t>
        <a:bodyPr/>
        <a:lstStyle/>
        <a:p>
          <a:endParaRPr lang="en-US"/>
        </a:p>
      </dgm:t>
    </dgm:pt>
    <dgm:pt modelId="{7DE83FBD-5034-F749-A391-D235046225B7}" type="sibTrans" cxnId="{527A7AFB-9BED-DF43-BD28-B7047A8482C6}">
      <dgm:prSet/>
      <dgm:spPr/>
      <dgm:t>
        <a:bodyPr/>
        <a:lstStyle/>
        <a:p>
          <a:endParaRPr lang="en-US"/>
        </a:p>
      </dgm:t>
    </dgm:pt>
    <dgm:pt modelId="{50EA1BF1-3E5B-304C-81D8-0734C09A0250}">
      <dgm:prSet/>
      <dgm:spPr/>
      <dgm:t>
        <a:bodyPr/>
        <a:lstStyle/>
        <a:p>
          <a:r>
            <a:rPr lang="en-US" b="1" dirty="0">
              <a:solidFill>
                <a:schemeClr val="bg1"/>
              </a:solidFill>
              <a:effectLst/>
              <a:latin typeface="+mn-lt"/>
            </a:rPr>
            <a:t>Simple Client Logic</a:t>
          </a:r>
        </a:p>
      </dgm:t>
    </dgm:pt>
    <dgm:pt modelId="{279C212F-97E8-CE46-B9FE-E8400BB0082E}" type="parTrans" cxnId="{BCC4A7B7-BCB7-0D46-9242-B3D7B46550BD}">
      <dgm:prSet/>
      <dgm:spPr/>
      <dgm:t>
        <a:bodyPr/>
        <a:lstStyle/>
        <a:p>
          <a:endParaRPr lang="en-US"/>
        </a:p>
      </dgm:t>
    </dgm:pt>
    <dgm:pt modelId="{E48A7865-7373-D642-B423-0DBF914E5F6D}" type="sibTrans" cxnId="{BCC4A7B7-BCB7-0D46-9242-B3D7B46550BD}">
      <dgm:prSet/>
      <dgm:spPr/>
      <dgm:t>
        <a:bodyPr/>
        <a:lstStyle/>
        <a:p>
          <a:endParaRPr lang="en-US"/>
        </a:p>
      </dgm:t>
    </dgm:pt>
    <dgm:pt modelId="{F78ABEC4-9106-D54C-BCC0-489F712D4B7D}" type="pres">
      <dgm:prSet presAssocID="{B28C369B-E8C1-8147-A415-94538C1C5F82}" presName="linear" presStyleCnt="0">
        <dgm:presLayoutVars>
          <dgm:dir/>
          <dgm:resizeHandles val="exact"/>
        </dgm:presLayoutVars>
      </dgm:prSet>
      <dgm:spPr/>
    </dgm:pt>
    <dgm:pt modelId="{15FEB4EF-EF17-DC4F-8993-02EA0403888F}" type="pres">
      <dgm:prSet presAssocID="{AD830FB2-21AB-FD4C-AA79-7937E595E3A7}" presName="comp" presStyleCnt="0"/>
      <dgm:spPr/>
    </dgm:pt>
    <dgm:pt modelId="{F125580E-9D9A-E64B-90DF-987343761D30}" type="pres">
      <dgm:prSet presAssocID="{AD830FB2-21AB-FD4C-AA79-7937E595E3A7}" presName="box" presStyleLbl="node1" presStyleIdx="0" presStyleCnt="3"/>
      <dgm:spPr/>
    </dgm:pt>
    <dgm:pt modelId="{DD52109B-A692-B24B-B27A-CDBBFEC930B6}" type="pres">
      <dgm:prSet presAssocID="{AD830FB2-21AB-FD4C-AA79-7937E595E3A7}" presName="img"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extLst>
        <a:ext uri="{E40237B7-FDA0-4F09-8148-C483321AD2D9}">
          <dgm14:cNvPr xmlns:dgm14="http://schemas.microsoft.com/office/drawing/2010/diagram" id="0" name="" descr="Astronaut male with solid fill"/>
        </a:ext>
      </dgm:extLst>
    </dgm:pt>
    <dgm:pt modelId="{FED7639D-2F64-244A-8238-73A3DCF890C3}" type="pres">
      <dgm:prSet presAssocID="{AD830FB2-21AB-FD4C-AA79-7937E595E3A7}" presName="text" presStyleLbl="node1" presStyleIdx="0" presStyleCnt="3">
        <dgm:presLayoutVars>
          <dgm:bulletEnabled val="1"/>
        </dgm:presLayoutVars>
      </dgm:prSet>
      <dgm:spPr/>
    </dgm:pt>
    <dgm:pt modelId="{4C645C39-7D1E-5846-8BC3-3DB56BB6E7F3}" type="pres">
      <dgm:prSet presAssocID="{36C0B1F7-9166-2148-A1A7-22D972638B34}" presName="spacer" presStyleCnt="0"/>
      <dgm:spPr/>
    </dgm:pt>
    <dgm:pt modelId="{EAE73F40-D188-B342-B48D-024040ABF3C4}" type="pres">
      <dgm:prSet presAssocID="{CCE70F36-4356-4449-818C-A2D0DFA87949}" presName="comp" presStyleCnt="0"/>
      <dgm:spPr/>
    </dgm:pt>
    <dgm:pt modelId="{5FE500A8-2E46-A148-BE72-54CB90397F5E}" type="pres">
      <dgm:prSet presAssocID="{CCE70F36-4356-4449-818C-A2D0DFA87949}" presName="box" presStyleLbl="node1" presStyleIdx="1" presStyleCnt="3"/>
      <dgm:spPr/>
    </dgm:pt>
    <dgm:pt modelId="{7F495C71-3F2A-FF44-9C16-B4D93CF65645}" type="pres">
      <dgm:prSet presAssocID="{CCE70F36-4356-4449-818C-A2D0DFA87949}" presName="img"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extLst>
        <a:ext uri="{E40237B7-FDA0-4F09-8148-C483321AD2D9}">
          <dgm14:cNvPr xmlns:dgm14="http://schemas.microsoft.com/office/drawing/2010/diagram" id="0" name="" descr="List with solid fill"/>
        </a:ext>
      </dgm:extLst>
    </dgm:pt>
    <dgm:pt modelId="{BB7020AF-8D64-E742-B4EB-AF861D55E038}" type="pres">
      <dgm:prSet presAssocID="{CCE70F36-4356-4449-818C-A2D0DFA87949}" presName="text" presStyleLbl="node1" presStyleIdx="1" presStyleCnt="3">
        <dgm:presLayoutVars>
          <dgm:bulletEnabled val="1"/>
        </dgm:presLayoutVars>
      </dgm:prSet>
      <dgm:spPr/>
    </dgm:pt>
    <dgm:pt modelId="{D103021F-6A3E-854A-A463-482CF2DE0A42}" type="pres">
      <dgm:prSet presAssocID="{7DE83FBD-5034-F749-A391-D235046225B7}" presName="spacer" presStyleCnt="0"/>
      <dgm:spPr/>
    </dgm:pt>
    <dgm:pt modelId="{482BC48A-B3D3-8F4C-ACD5-DE52A8C8A3D2}" type="pres">
      <dgm:prSet presAssocID="{50EA1BF1-3E5B-304C-81D8-0734C09A0250}" presName="comp" presStyleCnt="0"/>
      <dgm:spPr/>
    </dgm:pt>
    <dgm:pt modelId="{155ED891-8BCF-2F4D-889A-93278A103521}" type="pres">
      <dgm:prSet presAssocID="{50EA1BF1-3E5B-304C-81D8-0734C09A0250}" presName="box" presStyleLbl="node1" presStyleIdx="2" presStyleCnt="3"/>
      <dgm:spPr/>
    </dgm:pt>
    <dgm:pt modelId="{3FE128D5-2645-7F40-9342-E63B123579ED}" type="pres">
      <dgm:prSet presAssocID="{50EA1BF1-3E5B-304C-81D8-0734C09A0250}" presName="img"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dgm:spPr>
      <dgm:extLst>
        <a:ext uri="{E40237B7-FDA0-4F09-8148-C483321AD2D9}">
          <dgm14:cNvPr xmlns:dgm14="http://schemas.microsoft.com/office/drawing/2010/diagram" id="0" name="" descr="Stopwatch 75% with solid fill"/>
        </a:ext>
      </dgm:extLst>
    </dgm:pt>
    <dgm:pt modelId="{F1B231F3-DF8B-C84C-8A1B-785E01D1532E}" type="pres">
      <dgm:prSet presAssocID="{50EA1BF1-3E5B-304C-81D8-0734C09A0250}" presName="text" presStyleLbl="node1" presStyleIdx="2" presStyleCnt="3">
        <dgm:presLayoutVars>
          <dgm:bulletEnabled val="1"/>
        </dgm:presLayoutVars>
      </dgm:prSet>
      <dgm:spPr/>
    </dgm:pt>
  </dgm:ptLst>
  <dgm:cxnLst>
    <dgm:cxn modelId="{0FB22714-6CE9-A741-B3A4-B927D460BF2A}" type="presOf" srcId="{CCE70F36-4356-4449-818C-A2D0DFA87949}" destId="{5FE500A8-2E46-A148-BE72-54CB90397F5E}" srcOrd="0" destOrd="0" presId="urn:microsoft.com/office/officeart/2005/8/layout/vList4"/>
    <dgm:cxn modelId="{F7899318-817C-3B45-B60F-B0EBFD59512E}" type="presOf" srcId="{B28C369B-E8C1-8147-A415-94538C1C5F82}" destId="{F78ABEC4-9106-D54C-BCC0-489F712D4B7D}" srcOrd="0" destOrd="0" presId="urn:microsoft.com/office/officeart/2005/8/layout/vList4"/>
    <dgm:cxn modelId="{534D481E-D9DD-3A4A-8FD8-379716AC59C5}" type="presOf" srcId="{50EA1BF1-3E5B-304C-81D8-0734C09A0250}" destId="{155ED891-8BCF-2F4D-889A-93278A103521}" srcOrd="0" destOrd="0" presId="urn:microsoft.com/office/officeart/2005/8/layout/vList4"/>
    <dgm:cxn modelId="{8E610B54-CE6B-8749-9AAA-40379E838944}" type="presOf" srcId="{AD830FB2-21AB-FD4C-AA79-7937E595E3A7}" destId="{F125580E-9D9A-E64B-90DF-987343761D30}" srcOrd="0" destOrd="0" presId="urn:microsoft.com/office/officeart/2005/8/layout/vList4"/>
    <dgm:cxn modelId="{E2BCA384-E1ED-B249-B4C7-CDD3CFA55AB9}" type="presOf" srcId="{50EA1BF1-3E5B-304C-81D8-0734C09A0250}" destId="{F1B231F3-DF8B-C84C-8A1B-785E01D1532E}" srcOrd="1" destOrd="0" presId="urn:microsoft.com/office/officeart/2005/8/layout/vList4"/>
    <dgm:cxn modelId="{C18964B6-702E-9744-BBA1-9A58B2C56288}" type="presOf" srcId="{CCE70F36-4356-4449-818C-A2D0DFA87949}" destId="{BB7020AF-8D64-E742-B4EB-AF861D55E038}" srcOrd="1" destOrd="0" presId="urn:microsoft.com/office/officeart/2005/8/layout/vList4"/>
    <dgm:cxn modelId="{BCC4A7B7-BCB7-0D46-9242-B3D7B46550BD}" srcId="{B28C369B-E8C1-8147-A415-94538C1C5F82}" destId="{50EA1BF1-3E5B-304C-81D8-0734C09A0250}" srcOrd="2" destOrd="0" parTransId="{279C212F-97E8-CE46-B9FE-E8400BB0082E}" sibTransId="{E48A7865-7373-D642-B423-0DBF914E5F6D}"/>
    <dgm:cxn modelId="{9EF547D9-1098-064F-A12F-184DD3E41B98}" srcId="{B28C369B-E8C1-8147-A415-94538C1C5F82}" destId="{AD830FB2-21AB-FD4C-AA79-7937E595E3A7}" srcOrd="0" destOrd="0" parTransId="{B97DB671-82E2-E44E-B946-457BA998D9E7}" sibTransId="{36C0B1F7-9166-2148-A1A7-22D972638B34}"/>
    <dgm:cxn modelId="{BCC872E7-1757-D441-BDEF-270200FA95BD}" type="presOf" srcId="{AD830FB2-21AB-FD4C-AA79-7937E595E3A7}" destId="{FED7639D-2F64-244A-8238-73A3DCF890C3}" srcOrd="1" destOrd="0" presId="urn:microsoft.com/office/officeart/2005/8/layout/vList4"/>
    <dgm:cxn modelId="{527A7AFB-9BED-DF43-BD28-B7047A8482C6}" srcId="{B28C369B-E8C1-8147-A415-94538C1C5F82}" destId="{CCE70F36-4356-4449-818C-A2D0DFA87949}" srcOrd="1" destOrd="0" parTransId="{FA0A1881-D2B4-0C4C-821B-45EC2120B88C}" sibTransId="{7DE83FBD-5034-F749-A391-D235046225B7}"/>
    <dgm:cxn modelId="{B20771D6-2545-4A4A-9B4B-13081F2FE9B0}" type="presParOf" srcId="{F78ABEC4-9106-D54C-BCC0-489F712D4B7D}" destId="{15FEB4EF-EF17-DC4F-8993-02EA0403888F}" srcOrd="0" destOrd="0" presId="urn:microsoft.com/office/officeart/2005/8/layout/vList4"/>
    <dgm:cxn modelId="{2B1A2FF0-47B3-3841-95EC-E9028360163D}" type="presParOf" srcId="{15FEB4EF-EF17-DC4F-8993-02EA0403888F}" destId="{F125580E-9D9A-E64B-90DF-987343761D30}" srcOrd="0" destOrd="0" presId="urn:microsoft.com/office/officeart/2005/8/layout/vList4"/>
    <dgm:cxn modelId="{EB729C88-48F1-0B4B-9E92-4C1A76AED16C}" type="presParOf" srcId="{15FEB4EF-EF17-DC4F-8993-02EA0403888F}" destId="{DD52109B-A692-B24B-B27A-CDBBFEC930B6}" srcOrd="1" destOrd="0" presId="urn:microsoft.com/office/officeart/2005/8/layout/vList4"/>
    <dgm:cxn modelId="{6CB09B64-E67D-1742-A35B-659E340DD7A2}" type="presParOf" srcId="{15FEB4EF-EF17-DC4F-8993-02EA0403888F}" destId="{FED7639D-2F64-244A-8238-73A3DCF890C3}" srcOrd="2" destOrd="0" presId="urn:microsoft.com/office/officeart/2005/8/layout/vList4"/>
    <dgm:cxn modelId="{610B6031-6F60-1A40-9D67-576F2B249D5B}" type="presParOf" srcId="{F78ABEC4-9106-D54C-BCC0-489F712D4B7D}" destId="{4C645C39-7D1E-5846-8BC3-3DB56BB6E7F3}" srcOrd="1" destOrd="0" presId="urn:microsoft.com/office/officeart/2005/8/layout/vList4"/>
    <dgm:cxn modelId="{0E99D1AF-24FC-FF44-B8FA-32D1BE1C436F}" type="presParOf" srcId="{F78ABEC4-9106-D54C-BCC0-489F712D4B7D}" destId="{EAE73F40-D188-B342-B48D-024040ABF3C4}" srcOrd="2" destOrd="0" presId="urn:microsoft.com/office/officeart/2005/8/layout/vList4"/>
    <dgm:cxn modelId="{DF451F2D-DC1B-C34E-806F-F731DAABD563}" type="presParOf" srcId="{EAE73F40-D188-B342-B48D-024040ABF3C4}" destId="{5FE500A8-2E46-A148-BE72-54CB90397F5E}" srcOrd="0" destOrd="0" presId="urn:microsoft.com/office/officeart/2005/8/layout/vList4"/>
    <dgm:cxn modelId="{2030DA9D-0B1B-4C40-BCF1-3FFB15F70502}" type="presParOf" srcId="{EAE73F40-D188-B342-B48D-024040ABF3C4}" destId="{7F495C71-3F2A-FF44-9C16-B4D93CF65645}" srcOrd="1" destOrd="0" presId="urn:microsoft.com/office/officeart/2005/8/layout/vList4"/>
    <dgm:cxn modelId="{14936860-B9C0-454F-B056-4D749EE523B7}" type="presParOf" srcId="{EAE73F40-D188-B342-B48D-024040ABF3C4}" destId="{BB7020AF-8D64-E742-B4EB-AF861D55E038}" srcOrd="2" destOrd="0" presId="urn:microsoft.com/office/officeart/2005/8/layout/vList4"/>
    <dgm:cxn modelId="{0D961E2B-844C-9545-BACF-B95E0C10BB55}" type="presParOf" srcId="{F78ABEC4-9106-D54C-BCC0-489F712D4B7D}" destId="{D103021F-6A3E-854A-A463-482CF2DE0A42}" srcOrd="3" destOrd="0" presId="urn:microsoft.com/office/officeart/2005/8/layout/vList4"/>
    <dgm:cxn modelId="{A038BAF3-69D0-104A-8305-5EFF567DFB2E}" type="presParOf" srcId="{F78ABEC4-9106-D54C-BCC0-489F712D4B7D}" destId="{482BC48A-B3D3-8F4C-ACD5-DE52A8C8A3D2}" srcOrd="4" destOrd="0" presId="urn:microsoft.com/office/officeart/2005/8/layout/vList4"/>
    <dgm:cxn modelId="{B07A21D6-ED83-7D42-83B4-1FB1C9119707}" type="presParOf" srcId="{482BC48A-B3D3-8F4C-ACD5-DE52A8C8A3D2}" destId="{155ED891-8BCF-2F4D-889A-93278A103521}" srcOrd="0" destOrd="0" presId="urn:microsoft.com/office/officeart/2005/8/layout/vList4"/>
    <dgm:cxn modelId="{C2ABA1E3-55F2-8C4C-B561-ECD5564B1BB8}" type="presParOf" srcId="{482BC48A-B3D3-8F4C-ACD5-DE52A8C8A3D2}" destId="{3FE128D5-2645-7F40-9342-E63B123579ED}" srcOrd="1" destOrd="0" presId="urn:microsoft.com/office/officeart/2005/8/layout/vList4"/>
    <dgm:cxn modelId="{B3594230-9859-7349-AF6A-BBABE633D432}" type="presParOf" srcId="{482BC48A-B3D3-8F4C-ACD5-DE52A8C8A3D2}" destId="{F1B231F3-DF8B-C84C-8A1B-785E01D1532E}"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4965A7-1899-EB45-8DAA-28F7BBD2091F}"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BBA667C5-8A08-6F48-A824-D79215C7B41B}">
      <dgm:prSet phldrT="[Text]"/>
      <dgm:spPr/>
      <dgm:t>
        <a:bodyPr/>
        <a:lstStyle/>
        <a:p>
          <a:r>
            <a:rPr lang="en-US" b="1">
              <a:solidFill>
                <a:schemeClr val="bg1"/>
              </a:solidFill>
              <a:effectLst/>
              <a:latin typeface="+mn-lt"/>
            </a:rPr>
            <a:t>The server takes ownership of URL structures</a:t>
          </a:r>
          <a:endParaRPr lang="en-US"/>
        </a:p>
      </dgm:t>
    </dgm:pt>
    <dgm:pt modelId="{1EC8B17E-D914-2C4E-949E-4C965E590545}" type="parTrans" cxnId="{20344D13-F44E-164D-AD6E-18588D4C0724}">
      <dgm:prSet/>
      <dgm:spPr/>
      <dgm:t>
        <a:bodyPr/>
        <a:lstStyle/>
        <a:p>
          <a:endParaRPr lang="en-US"/>
        </a:p>
      </dgm:t>
    </dgm:pt>
    <dgm:pt modelId="{2AA5561F-3178-1A46-8C3D-7995A46847C6}" type="sibTrans" cxnId="{20344D13-F44E-164D-AD6E-18588D4C0724}">
      <dgm:prSet/>
      <dgm:spPr/>
      <dgm:t>
        <a:bodyPr/>
        <a:lstStyle/>
        <a:p>
          <a:endParaRPr lang="en-US"/>
        </a:p>
      </dgm:t>
    </dgm:pt>
    <dgm:pt modelId="{6F18B392-4498-C24B-B507-C7DE3BACC708}">
      <dgm:prSet/>
      <dgm:spPr/>
      <dgm:t>
        <a:bodyPr/>
        <a:lstStyle/>
        <a:p>
          <a:r>
            <a:rPr lang="en-US" b="1">
              <a:solidFill>
                <a:schemeClr val="bg1"/>
              </a:solidFill>
              <a:effectLst/>
              <a:latin typeface="+mn-lt"/>
            </a:rPr>
            <a:t>Off loading content to other services</a:t>
          </a:r>
          <a:endParaRPr lang="en-US" b="1" dirty="0">
            <a:solidFill>
              <a:schemeClr val="bg1"/>
            </a:solidFill>
            <a:effectLst/>
            <a:latin typeface="+mn-lt"/>
          </a:endParaRPr>
        </a:p>
      </dgm:t>
    </dgm:pt>
    <dgm:pt modelId="{D7B29D3B-5024-B046-9649-3F7C7E8F9589}" type="parTrans" cxnId="{3BFF2E63-3A13-0846-9340-98BE9C6C2A93}">
      <dgm:prSet/>
      <dgm:spPr/>
      <dgm:t>
        <a:bodyPr/>
        <a:lstStyle/>
        <a:p>
          <a:endParaRPr lang="en-US"/>
        </a:p>
      </dgm:t>
    </dgm:pt>
    <dgm:pt modelId="{F00E5F57-4CF3-044D-B0BA-0B506E9616E1}" type="sibTrans" cxnId="{3BFF2E63-3A13-0846-9340-98BE9C6C2A93}">
      <dgm:prSet/>
      <dgm:spPr/>
      <dgm:t>
        <a:bodyPr/>
        <a:lstStyle/>
        <a:p>
          <a:endParaRPr lang="en-US"/>
        </a:p>
      </dgm:t>
    </dgm:pt>
    <dgm:pt modelId="{08EE0707-3CB4-FF4C-903D-B6DA30E35970}">
      <dgm:prSet/>
      <dgm:spPr/>
      <dgm:t>
        <a:bodyPr/>
        <a:lstStyle/>
        <a:p>
          <a:r>
            <a:rPr lang="en-US" b="1">
              <a:solidFill>
                <a:schemeClr val="bg1"/>
              </a:solidFill>
              <a:effectLst/>
              <a:latin typeface="+mn-lt"/>
            </a:rPr>
            <a:t>Versioning with links</a:t>
          </a:r>
          <a:endParaRPr lang="en-US" b="1" dirty="0">
            <a:solidFill>
              <a:schemeClr val="bg1"/>
            </a:solidFill>
            <a:effectLst/>
            <a:latin typeface="+mn-lt"/>
          </a:endParaRPr>
        </a:p>
      </dgm:t>
    </dgm:pt>
    <dgm:pt modelId="{6CD4262B-4EA9-AD46-B730-9C86F3571947}" type="parTrans" cxnId="{80D448A7-3A3C-8549-BD15-D46DD365769A}">
      <dgm:prSet/>
      <dgm:spPr/>
      <dgm:t>
        <a:bodyPr/>
        <a:lstStyle/>
        <a:p>
          <a:endParaRPr lang="en-US"/>
        </a:p>
      </dgm:t>
    </dgm:pt>
    <dgm:pt modelId="{F5C99BBC-572E-1B4B-9DDB-9F6F82CDD033}" type="sibTrans" cxnId="{80D448A7-3A3C-8549-BD15-D46DD365769A}">
      <dgm:prSet/>
      <dgm:spPr/>
      <dgm:t>
        <a:bodyPr/>
        <a:lstStyle/>
        <a:p>
          <a:endParaRPr lang="en-US"/>
        </a:p>
      </dgm:t>
    </dgm:pt>
    <dgm:pt modelId="{A7D210C6-2DF5-F642-80B4-FBD01F7354F1}" type="pres">
      <dgm:prSet presAssocID="{7C4965A7-1899-EB45-8DAA-28F7BBD2091F}" presName="linear" presStyleCnt="0">
        <dgm:presLayoutVars>
          <dgm:dir/>
          <dgm:resizeHandles val="exact"/>
        </dgm:presLayoutVars>
      </dgm:prSet>
      <dgm:spPr/>
    </dgm:pt>
    <dgm:pt modelId="{AC9CA1C2-8342-BC49-976B-36D4B1EEFB5E}" type="pres">
      <dgm:prSet presAssocID="{BBA667C5-8A08-6F48-A824-D79215C7B41B}" presName="comp" presStyleCnt="0"/>
      <dgm:spPr/>
    </dgm:pt>
    <dgm:pt modelId="{0B001498-B170-284B-B901-EDC86FDFE16C}" type="pres">
      <dgm:prSet presAssocID="{BBA667C5-8A08-6F48-A824-D79215C7B41B}" presName="box" presStyleLbl="node1" presStyleIdx="0" presStyleCnt="3"/>
      <dgm:spPr/>
    </dgm:pt>
    <dgm:pt modelId="{DCAD0937-DCC0-324C-8E53-45D14DEBAD95}" type="pres">
      <dgm:prSet presAssocID="{BBA667C5-8A08-6F48-A824-D79215C7B41B}" presName="img"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extLst>
        <a:ext uri="{E40237B7-FDA0-4F09-8148-C483321AD2D9}">
          <dgm14:cNvPr xmlns:dgm14="http://schemas.microsoft.com/office/drawing/2010/diagram" id="0" name="" descr="Download from cloud with solid fill"/>
        </a:ext>
      </dgm:extLst>
    </dgm:pt>
    <dgm:pt modelId="{3C3B913B-C080-9F40-83B5-BCDA801F8501}" type="pres">
      <dgm:prSet presAssocID="{BBA667C5-8A08-6F48-A824-D79215C7B41B}" presName="text" presStyleLbl="node1" presStyleIdx="0" presStyleCnt="3">
        <dgm:presLayoutVars>
          <dgm:bulletEnabled val="1"/>
        </dgm:presLayoutVars>
      </dgm:prSet>
      <dgm:spPr/>
    </dgm:pt>
    <dgm:pt modelId="{A55B5515-0B1F-6044-B380-E9059E9F83A7}" type="pres">
      <dgm:prSet presAssocID="{2AA5561F-3178-1A46-8C3D-7995A46847C6}" presName="spacer" presStyleCnt="0"/>
      <dgm:spPr/>
    </dgm:pt>
    <dgm:pt modelId="{12DD3D39-206E-1D43-B35B-E0DDF374A8E5}" type="pres">
      <dgm:prSet presAssocID="{6F18B392-4498-C24B-B507-C7DE3BACC708}" presName="comp" presStyleCnt="0"/>
      <dgm:spPr/>
    </dgm:pt>
    <dgm:pt modelId="{6368894A-5691-184D-B521-850555159993}" type="pres">
      <dgm:prSet presAssocID="{6F18B392-4498-C24B-B507-C7DE3BACC708}" presName="box" presStyleLbl="node1" presStyleIdx="1" presStyleCnt="3"/>
      <dgm:spPr/>
    </dgm:pt>
    <dgm:pt modelId="{E2FB709F-9979-7449-A171-E7CBDE66F5D2}" type="pres">
      <dgm:prSet presAssocID="{6F18B392-4498-C24B-B507-C7DE3BACC708}" presName="img"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extLst>
        <a:ext uri="{E40237B7-FDA0-4F09-8148-C483321AD2D9}">
          <dgm14:cNvPr xmlns:dgm14="http://schemas.microsoft.com/office/drawing/2010/diagram" id="0" name="" descr="Network with solid fill"/>
        </a:ext>
      </dgm:extLst>
    </dgm:pt>
    <dgm:pt modelId="{94C15218-B7E3-2949-8F34-169143977D78}" type="pres">
      <dgm:prSet presAssocID="{6F18B392-4498-C24B-B507-C7DE3BACC708}" presName="text" presStyleLbl="node1" presStyleIdx="1" presStyleCnt="3">
        <dgm:presLayoutVars>
          <dgm:bulletEnabled val="1"/>
        </dgm:presLayoutVars>
      </dgm:prSet>
      <dgm:spPr/>
    </dgm:pt>
    <dgm:pt modelId="{799DC8D5-0AAE-7443-A443-7F2107A22DAE}" type="pres">
      <dgm:prSet presAssocID="{F00E5F57-4CF3-044D-B0BA-0B506E9616E1}" presName="spacer" presStyleCnt="0"/>
      <dgm:spPr/>
    </dgm:pt>
    <dgm:pt modelId="{774C82A9-148D-5A4D-BC9B-8C15962EB67B}" type="pres">
      <dgm:prSet presAssocID="{08EE0707-3CB4-FF4C-903D-B6DA30E35970}" presName="comp" presStyleCnt="0"/>
      <dgm:spPr/>
    </dgm:pt>
    <dgm:pt modelId="{B4C85744-2EEC-A046-90D8-29DB4136AA07}" type="pres">
      <dgm:prSet presAssocID="{08EE0707-3CB4-FF4C-903D-B6DA30E35970}" presName="box" presStyleLbl="node1" presStyleIdx="2" presStyleCnt="3"/>
      <dgm:spPr/>
    </dgm:pt>
    <dgm:pt modelId="{EBD521F3-1620-7B4F-A666-06065B16FD68}" type="pres">
      <dgm:prSet presAssocID="{08EE0707-3CB4-FF4C-903D-B6DA30E35970}" presName="img"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dgm:spPr>
      <dgm:extLst>
        <a:ext uri="{E40237B7-FDA0-4F09-8148-C483321AD2D9}">
          <dgm14:cNvPr xmlns:dgm14="http://schemas.microsoft.com/office/drawing/2010/diagram" id="0" name="" descr="Circles with arrows with solid fill"/>
        </a:ext>
      </dgm:extLst>
    </dgm:pt>
    <dgm:pt modelId="{DBAB7103-15D5-924B-855A-1F8C4F44CBA8}" type="pres">
      <dgm:prSet presAssocID="{08EE0707-3CB4-FF4C-903D-B6DA30E35970}" presName="text" presStyleLbl="node1" presStyleIdx="2" presStyleCnt="3">
        <dgm:presLayoutVars>
          <dgm:bulletEnabled val="1"/>
        </dgm:presLayoutVars>
      </dgm:prSet>
      <dgm:spPr/>
    </dgm:pt>
  </dgm:ptLst>
  <dgm:cxnLst>
    <dgm:cxn modelId="{E4532812-B262-004E-86CA-8E7025C8723C}" type="presOf" srcId="{BBA667C5-8A08-6F48-A824-D79215C7B41B}" destId="{0B001498-B170-284B-B901-EDC86FDFE16C}" srcOrd="0" destOrd="0" presId="urn:microsoft.com/office/officeart/2005/8/layout/vList4"/>
    <dgm:cxn modelId="{20344D13-F44E-164D-AD6E-18588D4C0724}" srcId="{7C4965A7-1899-EB45-8DAA-28F7BBD2091F}" destId="{BBA667C5-8A08-6F48-A824-D79215C7B41B}" srcOrd="0" destOrd="0" parTransId="{1EC8B17E-D914-2C4E-949E-4C965E590545}" sibTransId="{2AA5561F-3178-1A46-8C3D-7995A46847C6}"/>
    <dgm:cxn modelId="{9E25E732-5189-C94B-A3B9-EEA4A767D5C3}" type="presOf" srcId="{6F18B392-4498-C24B-B507-C7DE3BACC708}" destId="{94C15218-B7E3-2949-8F34-169143977D78}" srcOrd="1" destOrd="0" presId="urn:microsoft.com/office/officeart/2005/8/layout/vList4"/>
    <dgm:cxn modelId="{2BFB5D62-E70F-B14C-BFDD-8103AD676C9E}" type="presOf" srcId="{6F18B392-4498-C24B-B507-C7DE3BACC708}" destId="{6368894A-5691-184D-B521-850555159993}" srcOrd="0" destOrd="0" presId="urn:microsoft.com/office/officeart/2005/8/layout/vList4"/>
    <dgm:cxn modelId="{3BFF2E63-3A13-0846-9340-98BE9C6C2A93}" srcId="{7C4965A7-1899-EB45-8DAA-28F7BBD2091F}" destId="{6F18B392-4498-C24B-B507-C7DE3BACC708}" srcOrd="1" destOrd="0" parTransId="{D7B29D3B-5024-B046-9649-3F7C7E8F9589}" sibTransId="{F00E5F57-4CF3-044D-B0BA-0B506E9616E1}"/>
    <dgm:cxn modelId="{6809C971-06B1-2C4D-87BB-7D2D8C79590B}" type="presOf" srcId="{BBA667C5-8A08-6F48-A824-D79215C7B41B}" destId="{3C3B913B-C080-9F40-83B5-BCDA801F8501}" srcOrd="1" destOrd="0" presId="urn:microsoft.com/office/officeart/2005/8/layout/vList4"/>
    <dgm:cxn modelId="{E19A119B-B96B-B945-8173-20E10208D09B}" type="presOf" srcId="{08EE0707-3CB4-FF4C-903D-B6DA30E35970}" destId="{DBAB7103-15D5-924B-855A-1F8C4F44CBA8}" srcOrd="1" destOrd="0" presId="urn:microsoft.com/office/officeart/2005/8/layout/vList4"/>
    <dgm:cxn modelId="{80D448A7-3A3C-8549-BD15-D46DD365769A}" srcId="{7C4965A7-1899-EB45-8DAA-28F7BBD2091F}" destId="{08EE0707-3CB4-FF4C-903D-B6DA30E35970}" srcOrd="2" destOrd="0" parTransId="{6CD4262B-4EA9-AD46-B730-9C86F3571947}" sibTransId="{F5C99BBC-572E-1B4B-9DDB-9F6F82CDD033}"/>
    <dgm:cxn modelId="{AE0DF6B9-A82B-BC40-817B-64F2A6F8A5C8}" type="presOf" srcId="{7C4965A7-1899-EB45-8DAA-28F7BBD2091F}" destId="{A7D210C6-2DF5-F642-80B4-FBD01F7354F1}" srcOrd="0" destOrd="0" presId="urn:microsoft.com/office/officeart/2005/8/layout/vList4"/>
    <dgm:cxn modelId="{97AC35F4-F092-484E-AC50-F7BA32B910CA}" type="presOf" srcId="{08EE0707-3CB4-FF4C-903D-B6DA30E35970}" destId="{B4C85744-2EEC-A046-90D8-29DB4136AA07}" srcOrd="0" destOrd="0" presId="urn:microsoft.com/office/officeart/2005/8/layout/vList4"/>
    <dgm:cxn modelId="{3C258C26-44BE-D94B-BC90-31571493535A}" type="presParOf" srcId="{A7D210C6-2DF5-F642-80B4-FBD01F7354F1}" destId="{AC9CA1C2-8342-BC49-976B-36D4B1EEFB5E}" srcOrd="0" destOrd="0" presId="urn:microsoft.com/office/officeart/2005/8/layout/vList4"/>
    <dgm:cxn modelId="{AB07B5CA-2521-444A-BD5E-85868057B67D}" type="presParOf" srcId="{AC9CA1C2-8342-BC49-976B-36D4B1EEFB5E}" destId="{0B001498-B170-284B-B901-EDC86FDFE16C}" srcOrd="0" destOrd="0" presId="urn:microsoft.com/office/officeart/2005/8/layout/vList4"/>
    <dgm:cxn modelId="{5AD73077-AE0C-294D-893E-53E33F71A70E}" type="presParOf" srcId="{AC9CA1C2-8342-BC49-976B-36D4B1EEFB5E}" destId="{DCAD0937-DCC0-324C-8E53-45D14DEBAD95}" srcOrd="1" destOrd="0" presId="urn:microsoft.com/office/officeart/2005/8/layout/vList4"/>
    <dgm:cxn modelId="{EB0AF12D-F717-7A4E-AD98-8A7777149B14}" type="presParOf" srcId="{AC9CA1C2-8342-BC49-976B-36D4B1EEFB5E}" destId="{3C3B913B-C080-9F40-83B5-BCDA801F8501}" srcOrd="2" destOrd="0" presId="urn:microsoft.com/office/officeart/2005/8/layout/vList4"/>
    <dgm:cxn modelId="{8C5E1840-FD2D-E74C-A617-9E0AA346F607}" type="presParOf" srcId="{A7D210C6-2DF5-F642-80B4-FBD01F7354F1}" destId="{A55B5515-0B1F-6044-B380-E9059E9F83A7}" srcOrd="1" destOrd="0" presId="urn:microsoft.com/office/officeart/2005/8/layout/vList4"/>
    <dgm:cxn modelId="{1BE13EE4-CC06-C141-A76B-1ED52FA35AA7}" type="presParOf" srcId="{A7D210C6-2DF5-F642-80B4-FBD01F7354F1}" destId="{12DD3D39-206E-1D43-B35B-E0DDF374A8E5}" srcOrd="2" destOrd="0" presId="urn:microsoft.com/office/officeart/2005/8/layout/vList4"/>
    <dgm:cxn modelId="{E18DCC8C-B821-C044-9932-9CB47D6DF997}" type="presParOf" srcId="{12DD3D39-206E-1D43-B35B-E0DDF374A8E5}" destId="{6368894A-5691-184D-B521-850555159993}" srcOrd="0" destOrd="0" presId="urn:microsoft.com/office/officeart/2005/8/layout/vList4"/>
    <dgm:cxn modelId="{C38A7CA0-23BE-0F45-A9B3-A36EA27AA641}" type="presParOf" srcId="{12DD3D39-206E-1D43-B35B-E0DDF374A8E5}" destId="{E2FB709F-9979-7449-A171-E7CBDE66F5D2}" srcOrd="1" destOrd="0" presId="urn:microsoft.com/office/officeart/2005/8/layout/vList4"/>
    <dgm:cxn modelId="{2233AFDD-5858-1B4C-99A3-74FBB24DE9C1}" type="presParOf" srcId="{12DD3D39-206E-1D43-B35B-E0DDF374A8E5}" destId="{94C15218-B7E3-2949-8F34-169143977D78}" srcOrd="2" destOrd="0" presId="urn:microsoft.com/office/officeart/2005/8/layout/vList4"/>
    <dgm:cxn modelId="{E09DFEEB-1C23-D24B-9AEB-0A8B36C9A279}" type="presParOf" srcId="{A7D210C6-2DF5-F642-80B4-FBD01F7354F1}" destId="{799DC8D5-0AAE-7443-A443-7F2107A22DAE}" srcOrd="3" destOrd="0" presId="urn:microsoft.com/office/officeart/2005/8/layout/vList4"/>
    <dgm:cxn modelId="{C19C15B6-1E4C-E843-B99B-C2ABBF814D94}" type="presParOf" srcId="{A7D210C6-2DF5-F642-80B4-FBD01F7354F1}" destId="{774C82A9-148D-5A4D-BC9B-8C15962EB67B}" srcOrd="4" destOrd="0" presId="urn:microsoft.com/office/officeart/2005/8/layout/vList4"/>
    <dgm:cxn modelId="{205CE1F9-E2BB-C14A-A42C-F83EDBE7D872}" type="presParOf" srcId="{774C82A9-148D-5A4D-BC9B-8C15962EB67B}" destId="{B4C85744-2EEC-A046-90D8-29DB4136AA07}" srcOrd="0" destOrd="0" presId="urn:microsoft.com/office/officeart/2005/8/layout/vList4"/>
    <dgm:cxn modelId="{234540E4-1089-6F46-8369-EC6AB6A848F2}" type="presParOf" srcId="{774C82A9-148D-5A4D-BC9B-8C15962EB67B}" destId="{EBD521F3-1620-7B4F-A666-06065B16FD68}" srcOrd="1" destOrd="0" presId="urn:microsoft.com/office/officeart/2005/8/layout/vList4"/>
    <dgm:cxn modelId="{AEC22A97-77A8-6948-857E-5D5257C2B5ED}" type="presParOf" srcId="{774C82A9-148D-5A4D-BC9B-8C15962EB67B}" destId="{DBAB7103-15D5-924B-855A-1F8C4F44CBA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EB2C3-910E-BE4F-88E6-51F533A78049}">
      <dsp:nvSpPr>
        <dsp:cNvPr id="0" name=""/>
        <dsp:cNvSpPr/>
      </dsp:nvSpPr>
      <dsp:spPr>
        <a:xfrm>
          <a:off x="1149705" y="266763"/>
          <a:ext cx="3277819" cy="327774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APIs</a:t>
          </a:r>
        </a:p>
      </dsp:txBody>
      <dsp:txXfrm>
        <a:off x="1629730" y="746778"/>
        <a:ext cx="2317769" cy="2317718"/>
      </dsp:txXfrm>
    </dsp:sp>
    <dsp:sp modelId="{EDEF7ED6-0B7B-034B-B25E-D9BE22A62D58}">
      <dsp:nvSpPr>
        <dsp:cNvPr id="0" name=""/>
        <dsp:cNvSpPr/>
      </dsp:nvSpPr>
      <dsp:spPr>
        <a:xfrm>
          <a:off x="3019958" y="117427"/>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58F4-2606-3641-A298-35263EE5899E}">
      <dsp:nvSpPr>
        <dsp:cNvPr id="0" name=""/>
        <dsp:cNvSpPr/>
      </dsp:nvSpPr>
      <dsp:spPr>
        <a:xfrm>
          <a:off x="2156764" y="3300978"/>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6220DC-5940-984B-80FA-82E64EA76D6D}">
      <dsp:nvSpPr>
        <dsp:cNvPr id="0" name=""/>
        <dsp:cNvSpPr/>
      </dsp:nvSpPr>
      <dsp:spPr>
        <a:xfrm>
          <a:off x="4638446" y="1597009"/>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B72665-F28E-B344-91A4-C19F13C16D98}">
      <dsp:nvSpPr>
        <dsp:cNvPr id="0" name=""/>
        <dsp:cNvSpPr/>
      </dsp:nvSpPr>
      <dsp:spPr>
        <a:xfrm>
          <a:off x="3375355" y="3582038"/>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F6EA54-2D35-B842-BF48-7EF3B8C9A608}">
      <dsp:nvSpPr>
        <dsp:cNvPr id="0" name=""/>
        <dsp:cNvSpPr/>
      </dsp:nvSpPr>
      <dsp:spPr>
        <a:xfrm>
          <a:off x="2231745" y="635510"/>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4ACA36-CCE8-EA47-A41B-3A00AE6209F9}">
      <dsp:nvSpPr>
        <dsp:cNvPr id="0" name=""/>
        <dsp:cNvSpPr/>
      </dsp:nvSpPr>
      <dsp:spPr>
        <a:xfrm>
          <a:off x="1399641" y="2146874"/>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A578E5-D730-2446-8CEB-BB2027125B87}">
      <dsp:nvSpPr>
        <dsp:cNvPr id="0" name=""/>
        <dsp:cNvSpPr/>
      </dsp:nvSpPr>
      <dsp:spPr>
        <a:xfrm>
          <a:off x="125577" y="858366"/>
          <a:ext cx="1332585" cy="133215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HTTP</a:t>
          </a:r>
        </a:p>
      </dsp:txBody>
      <dsp:txXfrm>
        <a:off x="320730" y="1053456"/>
        <a:ext cx="942279" cy="941979"/>
      </dsp:txXfrm>
    </dsp:sp>
    <dsp:sp modelId="{BDF8E1FE-822C-3A44-8D9F-F0096B7F382E}">
      <dsp:nvSpPr>
        <dsp:cNvPr id="0" name=""/>
        <dsp:cNvSpPr/>
      </dsp:nvSpPr>
      <dsp:spPr>
        <a:xfrm>
          <a:off x="2651150" y="646997"/>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90B88D-19CE-7C48-8A2E-33F08E795A7D}">
      <dsp:nvSpPr>
        <dsp:cNvPr id="0" name=""/>
        <dsp:cNvSpPr/>
      </dsp:nvSpPr>
      <dsp:spPr>
        <a:xfrm>
          <a:off x="250545" y="2581099"/>
          <a:ext cx="658977" cy="6589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2278B3-8DF2-6D4A-BE68-0EE923BA62B7}">
      <dsp:nvSpPr>
        <dsp:cNvPr id="0" name=""/>
        <dsp:cNvSpPr/>
      </dsp:nvSpPr>
      <dsp:spPr>
        <a:xfrm>
          <a:off x="4763414" y="231535"/>
          <a:ext cx="1332585" cy="133215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REST</a:t>
          </a:r>
        </a:p>
      </dsp:txBody>
      <dsp:txXfrm>
        <a:off x="4958567" y="426625"/>
        <a:ext cx="942279" cy="941979"/>
      </dsp:txXfrm>
    </dsp:sp>
    <dsp:sp modelId="{B8F3919B-4FF2-3542-AA6D-CEE8E70638E9}">
      <dsp:nvSpPr>
        <dsp:cNvPr id="0" name=""/>
        <dsp:cNvSpPr/>
      </dsp:nvSpPr>
      <dsp:spPr>
        <a:xfrm>
          <a:off x="4169054" y="1151296"/>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8F798B-F28C-D24A-9137-A3BAD528B826}">
      <dsp:nvSpPr>
        <dsp:cNvPr id="0" name=""/>
        <dsp:cNvSpPr/>
      </dsp:nvSpPr>
      <dsp:spPr>
        <a:xfrm>
          <a:off x="0" y="3365308"/>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DD1AA5-83F9-1E41-9CE4-03C3C87BCC0B}">
      <dsp:nvSpPr>
        <dsp:cNvPr id="0" name=""/>
        <dsp:cNvSpPr/>
      </dsp:nvSpPr>
      <dsp:spPr>
        <a:xfrm>
          <a:off x="2632252" y="2989286"/>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5580E-9D9A-E64B-90DF-987343761D30}">
      <dsp:nvSpPr>
        <dsp:cNvPr id="0" name=""/>
        <dsp:cNvSpPr/>
      </dsp:nvSpPr>
      <dsp:spPr>
        <a:xfrm>
          <a:off x="0" y="0"/>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kern="1200" dirty="0">
              <a:solidFill>
                <a:schemeClr val="bg1"/>
              </a:solidFill>
              <a:latin typeface="+mn-lt"/>
            </a:rPr>
            <a:t>Explorable API</a:t>
          </a:r>
          <a:endParaRPr lang="en-US" sz="3700" kern="1200" dirty="0">
            <a:solidFill>
              <a:schemeClr val="bg1"/>
            </a:solidFill>
          </a:endParaRPr>
        </a:p>
      </dsp:txBody>
      <dsp:txXfrm>
        <a:off x="1346200" y="0"/>
        <a:ext cx="4749800" cy="1269999"/>
      </dsp:txXfrm>
    </dsp:sp>
    <dsp:sp modelId="{DD52109B-A692-B24B-B27A-CDBBFEC930B6}">
      <dsp:nvSpPr>
        <dsp:cNvPr id="0" name=""/>
        <dsp:cNvSpPr/>
      </dsp:nvSpPr>
      <dsp:spPr>
        <a:xfrm>
          <a:off x="126999" y="126999"/>
          <a:ext cx="1219200" cy="1015999"/>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E500A8-2E46-A148-BE72-54CB90397F5E}">
      <dsp:nvSpPr>
        <dsp:cNvPr id="0" name=""/>
        <dsp:cNvSpPr/>
      </dsp:nvSpPr>
      <dsp:spPr>
        <a:xfrm>
          <a:off x="0" y="1396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kern="1200" dirty="0">
              <a:solidFill>
                <a:schemeClr val="bg1"/>
              </a:solidFill>
              <a:latin typeface="+mn-lt"/>
            </a:rPr>
            <a:t>Inline Documentation</a:t>
          </a:r>
        </a:p>
      </dsp:txBody>
      <dsp:txXfrm>
        <a:off x="1346200" y="1396999"/>
        <a:ext cx="4749800" cy="1269999"/>
      </dsp:txXfrm>
    </dsp:sp>
    <dsp:sp modelId="{7F495C71-3F2A-FF44-9C16-B4D93CF65645}">
      <dsp:nvSpPr>
        <dsp:cNvPr id="0" name=""/>
        <dsp:cNvSpPr/>
      </dsp:nvSpPr>
      <dsp:spPr>
        <a:xfrm>
          <a:off x="126999" y="1523999"/>
          <a:ext cx="1219200" cy="1015999"/>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5ED891-8BCF-2F4D-889A-93278A103521}">
      <dsp:nvSpPr>
        <dsp:cNvPr id="0" name=""/>
        <dsp:cNvSpPr/>
      </dsp:nvSpPr>
      <dsp:spPr>
        <a:xfrm>
          <a:off x="0" y="2793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kern="1200" dirty="0">
              <a:solidFill>
                <a:schemeClr val="bg1"/>
              </a:solidFill>
              <a:effectLst/>
              <a:latin typeface="+mn-lt"/>
            </a:rPr>
            <a:t>Simple Client Logic</a:t>
          </a:r>
        </a:p>
      </dsp:txBody>
      <dsp:txXfrm>
        <a:off x="1346200" y="2793999"/>
        <a:ext cx="4749800" cy="1269999"/>
      </dsp:txXfrm>
    </dsp:sp>
    <dsp:sp modelId="{3FE128D5-2645-7F40-9342-E63B123579ED}">
      <dsp:nvSpPr>
        <dsp:cNvPr id="0" name=""/>
        <dsp:cNvSpPr/>
      </dsp:nvSpPr>
      <dsp:spPr>
        <a:xfrm>
          <a:off x="126999" y="2920999"/>
          <a:ext cx="1219200" cy="1015999"/>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01498-B170-284B-B901-EDC86FDFE16C}">
      <dsp:nvSpPr>
        <dsp:cNvPr id="0" name=""/>
        <dsp:cNvSpPr/>
      </dsp:nvSpPr>
      <dsp:spPr>
        <a:xfrm>
          <a:off x="0" y="0"/>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solidFill>
                <a:schemeClr val="bg1"/>
              </a:solidFill>
              <a:effectLst/>
              <a:latin typeface="+mn-lt"/>
            </a:rPr>
            <a:t>The server takes ownership of URL structures</a:t>
          </a:r>
          <a:endParaRPr lang="en-US" sz="2700" kern="1200"/>
        </a:p>
      </dsp:txBody>
      <dsp:txXfrm>
        <a:off x="1346200" y="0"/>
        <a:ext cx="4749800" cy="1269999"/>
      </dsp:txXfrm>
    </dsp:sp>
    <dsp:sp modelId="{DCAD0937-DCC0-324C-8E53-45D14DEBAD95}">
      <dsp:nvSpPr>
        <dsp:cNvPr id="0" name=""/>
        <dsp:cNvSpPr/>
      </dsp:nvSpPr>
      <dsp:spPr>
        <a:xfrm>
          <a:off x="126999" y="126999"/>
          <a:ext cx="1219200" cy="1015999"/>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68894A-5691-184D-B521-850555159993}">
      <dsp:nvSpPr>
        <dsp:cNvPr id="0" name=""/>
        <dsp:cNvSpPr/>
      </dsp:nvSpPr>
      <dsp:spPr>
        <a:xfrm>
          <a:off x="0" y="1396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solidFill>
                <a:schemeClr val="bg1"/>
              </a:solidFill>
              <a:effectLst/>
              <a:latin typeface="+mn-lt"/>
            </a:rPr>
            <a:t>Off loading content to other services</a:t>
          </a:r>
          <a:endParaRPr lang="en-US" sz="2700" b="1" kern="1200" dirty="0">
            <a:solidFill>
              <a:schemeClr val="bg1"/>
            </a:solidFill>
            <a:effectLst/>
            <a:latin typeface="+mn-lt"/>
          </a:endParaRPr>
        </a:p>
      </dsp:txBody>
      <dsp:txXfrm>
        <a:off x="1346200" y="1396999"/>
        <a:ext cx="4749800" cy="1269999"/>
      </dsp:txXfrm>
    </dsp:sp>
    <dsp:sp modelId="{E2FB709F-9979-7449-A171-E7CBDE66F5D2}">
      <dsp:nvSpPr>
        <dsp:cNvPr id="0" name=""/>
        <dsp:cNvSpPr/>
      </dsp:nvSpPr>
      <dsp:spPr>
        <a:xfrm>
          <a:off x="126999" y="1523999"/>
          <a:ext cx="1219200" cy="1015999"/>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C85744-2EEC-A046-90D8-29DB4136AA07}">
      <dsp:nvSpPr>
        <dsp:cNvPr id="0" name=""/>
        <dsp:cNvSpPr/>
      </dsp:nvSpPr>
      <dsp:spPr>
        <a:xfrm>
          <a:off x="0" y="2793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solidFill>
                <a:schemeClr val="bg1"/>
              </a:solidFill>
              <a:effectLst/>
              <a:latin typeface="+mn-lt"/>
            </a:rPr>
            <a:t>Versioning with links</a:t>
          </a:r>
          <a:endParaRPr lang="en-US" sz="2700" b="1" kern="1200" dirty="0">
            <a:solidFill>
              <a:schemeClr val="bg1"/>
            </a:solidFill>
            <a:effectLst/>
            <a:latin typeface="+mn-lt"/>
          </a:endParaRPr>
        </a:p>
      </dsp:txBody>
      <dsp:txXfrm>
        <a:off x="1346200" y="2793999"/>
        <a:ext cx="4749800" cy="1269999"/>
      </dsp:txXfrm>
    </dsp:sp>
    <dsp:sp modelId="{EBD521F3-1620-7B4F-A666-06065B16FD68}">
      <dsp:nvSpPr>
        <dsp:cNvPr id="0" name=""/>
        <dsp:cNvSpPr/>
      </dsp:nvSpPr>
      <dsp:spPr>
        <a:xfrm>
          <a:off x="126999" y="2920999"/>
          <a:ext cx="1219200" cy="1015999"/>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238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110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8311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763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6988B0C-D0FA-4593-BF38-A7BA3E9A5D69}" type="slidenum">
              <a:rPr kumimoji="0" lang="en-US" sz="1200" b="0" i="0" u="none" strike="noStrike" kern="1200" cap="none" spc="0" normalizeH="0" baseline="0" noProof="0">
                <a:ln>
                  <a:noFill/>
                </a:ln>
                <a:solidFill>
                  <a:prstClr val="black"/>
                </a:solidFill>
                <a:effectLst/>
                <a:uLnTx/>
                <a:uFillTx/>
                <a:latin typeface="Calibri"/>
                <a:ea typeface="ＭＳ Ｐゴシック" pitchFamily="-72" charset="-128"/>
                <a:cs typeface="ＭＳ Ｐゴシック" pitchFamily="-72" charset="-128"/>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ＭＳ Ｐゴシック" pitchFamily="-72" charset="-128"/>
              <a:cs typeface="ＭＳ Ｐゴシック" pitchFamily="-72"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830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349630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extLst>
      <p:ext uri="{BB962C8B-B14F-4D97-AF65-F5344CB8AC3E}">
        <p14:creationId xmlns:p14="http://schemas.microsoft.com/office/powerpoint/2010/main" val="7747718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extLst>
      <p:ext uri="{BB962C8B-B14F-4D97-AF65-F5344CB8AC3E}">
        <p14:creationId xmlns:p14="http://schemas.microsoft.com/office/powerpoint/2010/main" val="1227354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11/6/23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327456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11/6/23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735921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11/6/23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40812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11/6/23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51925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11/6/23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19769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11/6/23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253398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11/6/23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431362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11/6/23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21717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11/6/23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3324050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11/6/23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4594574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11/6/23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59227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60" r:id="rId5"/>
    <p:sldLayoutId id="2147483661" r:id="rId6"/>
    <p:sldLayoutId id="2147483662" r:id="rId7"/>
    <p:sldLayoutId id="2147483678" r:id="rId8"/>
    <p:sldLayoutId id="2147483679" r:id="rId9"/>
    <p:sldLayoutId id="2147483684" r:id="rId10"/>
    <p:sldLayoutId id="2147483685" r:id="rId11"/>
    <p:sldLayoutId id="214748369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11/6/23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extLst>
      <p:ext uri="{BB962C8B-B14F-4D97-AF65-F5344CB8AC3E}">
        <p14:creationId xmlns:p14="http://schemas.microsoft.com/office/powerpoint/2010/main" val="201007028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HYPERMEDIA</a:t>
            </a:r>
            <a:endParaRPr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Bringing Knowledge to your APIs</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ASP.NET WEB API</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7034-959C-A564-9FE6-AA8A86764D28}"/>
              </a:ext>
            </a:extLst>
          </p:cNvPr>
          <p:cNvSpPr>
            <a:spLocks noGrp="1"/>
          </p:cNvSpPr>
          <p:nvPr>
            <p:ph type="title"/>
          </p:nvPr>
        </p:nvSpPr>
        <p:spPr/>
        <p:txBody>
          <a:bodyPr/>
          <a:lstStyle/>
          <a:p>
            <a:r>
              <a:rPr lang="en-US" dirty="0"/>
              <a:t>What Metadata really is!</a:t>
            </a:r>
          </a:p>
        </p:txBody>
      </p:sp>
      <p:sp>
        <p:nvSpPr>
          <p:cNvPr id="3" name="Google Shape;259;p47">
            <a:extLst>
              <a:ext uri="{FF2B5EF4-FFF2-40B4-BE49-F238E27FC236}">
                <a16:creationId xmlns:a16="http://schemas.microsoft.com/office/drawing/2014/main" id="{57CE298D-F0E4-DAE9-2BF2-69DDFD26AF4A}"/>
              </a:ext>
            </a:extLst>
          </p:cNvPr>
          <p:cNvSpPr txBox="1">
            <a:spLocks/>
          </p:cNvSpPr>
          <p:nvPr/>
        </p:nvSpPr>
        <p:spPr>
          <a:xfrm>
            <a:off x="1025911" y="2651082"/>
            <a:ext cx="7092178" cy="159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ExtraBold"/>
              <a:buNone/>
              <a:defRPr sz="30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2pPr>
            <a:lvl3pPr marR="0" lvl="2"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3pPr>
            <a:lvl4pPr marR="0" lvl="3"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4pPr>
            <a:lvl5pPr marR="0" lvl="4"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5pPr>
            <a:lvl6pPr marR="0" lvl="5"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6pPr>
            <a:lvl7pPr marR="0" lvl="6"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7pPr>
            <a:lvl8pPr marR="0" lvl="7"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8pPr>
            <a:lvl9pPr marR="0" lvl="8"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9pPr>
          </a:lstStyle>
          <a:p>
            <a:r>
              <a:rPr lang="en-US" sz="6000" dirty="0">
                <a:solidFill>
                  <a:schemeClr val="bg1"/>
                </a:solidFill>
              </a:rPr>
              <a:t>Data about Data</a:t>
            </a:r>
          </a:p>
        </p:txBody>
      </p:sp>
    </p:spTree>
    <p:extLst>
      <p:ext uri="{BB962C8B-B14F-4D97-AF65-F5344CB8AC3E}">
        <p14:creationId xmlns:p14="http://schemas.microsoft.com/office/powerpoint/2010/main" val="1668735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a:ln>
            <a:solidFill>
              <a:schemeClr val="accent1"/>
            </a:solid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of Metadata for Hypermedia</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A group of people looking at a painting&#10;&#10;Description automatically generated">
            <a:extLst>
              <a:ext uri="{FF2B5EF4-FFF2-40B4-BE49-F238E27FC236}">
                <a16:creationId xmlns:a16="http://schemas.microsoft.com/office/drawing/2014/main" id="{9831F1A0-5E91-87E9-AF36-C565696BF098}"/>
              </a:ext>
            </a:extLst>
          </p:cNvPr>
          <p:cNvPicPr>
            <a:picLocks noChangeAspect="1"/>
          </p:cNvPicPr>
          <p:nvPr/>
        </p:nvPicPr>
        <p:blipFill>
          <a:blip r:embed="rId3"/>
          <a:stretch>
            <a:fillRect/>
          </a:stretch>
        </p:blipFill>
        <p:spPr>
          <a:xfrm>
            <a:off x="5715000" y="0"/>
            <a:ext cx="3429000" cy="5143500"/>
          </a:xfrm>
          <a:prstGeom prst="rect">
            <a:avLst/>
          </a:prstGeom>
        </p:spPr>
      </p:pic>
      <p:graphicFrame>
        <p:nvGraphicFramePr>
          <p:cNvPr id="6" name="Table 5">
            <a:extLst>
              <a:ext uri="{FF2B5EF4-FFF2-40B4-BE49-F238E27FC236}">
                <a16:creationId xmlns:a16="http://schemas.microsoft.com/office/drawing/2014/main" id="{C48D9DF9-A6D3-4963-446D-66A3A6F6A5A2}"/>
              </a:ext>
            </a:extLst>
          </p:cNvPr>
          <p:cNvGraphicFramePr>
            <a:graphicFrameLocks noGrp="1"/>
          </p:cNvGraphicFramePr>
          <p:nvPr>
            <p:extLst>
              <p:ext uri="{D42A27DB-BD31-4B8C-83A1-F6EECF244321}">
                <p14:modId xmlns:p14="http://schemas.microsoft.com/office/powerpoint/2010/main" val="3968184913"/>
              </p:ext>
            </p:extLst>
          </p:nvPr>
        </p:nvGraphicFramePr>
        <p:xfrm>
          <a:off x="938500" y="1644650"/>
          <a:ext cx="4629300" cy="1854200"/>
        </p:xfrm>
        <a:graphic>
          <a:graphicData uri="http://schemas.openxmlformats.org/drawingml/2006/table">
            <a:tbl>
              <a:tblPr firstRow="1" bandRow="1">
                <a:tableStyleId>{3C2FFA5D-87B4-456A-9821-1D502468CF0F}</a:tableStyleId>
              </a:tblPr>
              <a:tblGrid>
                <a:gridCol w="2314650">
                  <a:extLst>
                    <a:ext uri="{9D8B030D-6E8A-4147-A177-3AD203B41FA5}">
                      <a16:colId xmlns:a16="http://schemas.microsoft.com/office/drawing/2014/main" val="2079927725"/>
                    </a:ext>
                  </a:extLst>
                </a:gridCol>
                <a:gridCol w="2314650">
                  <a:extLst>
                    <a:ext uri="{9D8B030D-6E8A-4147-A177-3AD203B41FA5}">
                      <a16:colId xmlns:a16="http://schemas.microsoft.com/office/drawing/2014/main" val="2850889604"/>
                    </a:ext>
                  </a:extLst>
                </a:gridCol>
              </a:tblGrid>
              <a:tr h="370840">
                <a:tc>
                  <a:txBody>
                    <a:bodyPr/>
                    <a:lstStyle/>
                    <a:p>
                      <a:r>
                        <a:rPr lang="en-US" sz="1200" dirty="0">
                          <a:solidFill>
                            <a:schemeClr val="tx1"/>
                          </a:solidFill>
                        </a:rPr>
                        <a:t>Metadata Schema Controls</a:t>
                      </a:r>
                    </a:p>
                  </a:txBody>
                  <a:tcPr/>
                </a:tc>
                <a:tc>
                  <a:txBody>
                    <a:bodyPr/>
                    <a:lstStyle/>
                    <a:p>
                      <a:r>
                        <a:rPr lang="en-US" sz="1200" dirty="0">
                          <a:solidFill>
                            <a:schemeClr val="tx1"/>
                          </a:solidFill>
                        </a:rPr>
                        <a:t>Encoding Schema Controls</a:t>
                      </a:r>
                    </a:p>
                  </a:txBody>
                  <a:tcPr/>
                </a:tc>
                <a:extLst>
                  <a:ext uri="{0D108BD9-81ED-4DB2-BD59-A6C34878D82A}">
                    <a16:rowId xmlns:a16="http://schemas.microsoft.com/office/drawing/2014/main" val="351454164"/>
                  </a:ext>
                </a:extLst>
              </a:tr>
              <a:tr h="370840">
                <a:tc>
                  <a:txBody>
                    <a:bodyPr/>
                    <a:lstStyle/>
                    <a:p>
                      <a:r>
                        <a:rPr lang="en-US" sz="1200" dirty="0"/>
                        <a:t>Title:</a:t>
                      </a:r>
                    </a:p>
                  </a:txBody>
                  <a:tcPr/>
                </a:tc>
                <a:tc>
                  <a:txBody>
                    <a:bodyPr/>
                    <a:lstStyle/>
                    <a:p>
                      <a:r>
                        <a:rPr lang="en-US" sz="1200" dirty="0"/>
                        <a:t>Mona Lisa</a:t>
                      </a:r>
                    </a:p>
                  </a:txBody>
                  <a:tcPr/>
                </a:tc>
                <a:extLst>
                  <a:ext uri="{0D108BD9-81ED-4DB2-BD59-A6C34878D82A}">
                    <a16:rowId xmlns:a16="http://schemas.microsoft.com/office/drawing/2014/main" val="401755873"/>
                  </a:ext>
                </a:extLst>
              </a:tr>
              <a:tr h="370840">
                <a:tc>
                  <a:txBody>
                    <a:bodyPr/>
                    <a:lstStyle/>
                    <a:p>
                      <a:r>
                        <a:rPr lang="en-US" sz="1200" dirty="0"/>
                        <a:t>Creator:</a:t>
                      </a:r>
                    </a:p>
                  </a:txBody>
                  <a:tcPr/>
                </a:tc>
                <a:tc>
                  <a:txBody>
                    <a:bodyPr/>
                    <a:lstStyle/>
                    <a:p>
                      <a:r>
                        <a:rPr lang="en-US" sz="1200" dirty="0"/>
                        <a:t>Leonardo, da Vinci, 1452-1519</a:t>
                      </a:r>
                    </a:p>
                  </a:txBody>
                  <a:tcPr/>
                </a:tc>
                <a:extLst>
                  <a:ext uri="{0D108BD9-81ED-4DB2-BD59-A6C34878D82A}">
                    <a16:rowId xmlns:a16="http://schemas.microsoft.com/office/drawing/2014/main" val="3640327327"/>
                  </a:ext>
                </a:extLst>
              </a:tr>
              <a:tr h="370840">
                <a:tc>
                  <a:txBody>
                    <a:bodyPr/>
                    <a:lstStyle/>
                    <a:p>
                      <a:r>
                        <a:rPr lang="en-US" sz="1200" dirty="0"/>
                        <a:t>Date:</a:t>
                      </a:r>
                    </a:p>
                  </a:txBody>
                  <a:tcPr/>
                </a:tc>
                <a:tc>
                  <a:txBody>
                    <a:bodyPr/>
                    <a:lstStyle/>
                    <a:p>
                      <a:r>
                        <a:rPr lang="en-US" sz="1200" dirty="0"/>
                        <a:t>1503-1506</a:t>
                      </a:r>
                    </a:p>
                  </a:txBody>
                  <a:tcPr/>
                </a:tc>
                <a:extLst>
                  <a:ext uri="{0D108BD9-81ED-4DB2-BD59-A6C34878D82A}">
                    <a16:rowId xmlns:a16="http://schemas.microsoft.com/office/drawing/2014/main" val="2757940585"/>
                  </a:ext>
                </a:extLst>
              </a:tr>
              <a:tr h="370840">
                <a:tc>
                  <a:txBody>
                    <a:bodyPr/>
                    <a:lstStyle/>
                    <a:p>
                      <a:r>
                        <a:rPr lang="en-US" sz="1200" dirty="0"/>
                        <a:t>Format:</a:t>
                      </a:r>
                    </a:p>
                  </a:txBody>
                  <a:tcPr/>
                </a:tc>
                <a:tc>
                  <a:txBody>
                    <a:bodyPr/>
                    <a:lstStyle/>
                    <a:p>
                      <a:r>
                        <a:rPr lang="en-US" sz="1200" dirty="0"/>
                        <a:t>Poplar (wood)</a:t>
                      </a:r>
                    </a:p>
                  </a:txBody>
                  <a:tcPr/>
                </a:tc>
                <a:extLst>
                  <a:ext uri="{0D108BD9-81ED-4DB2-BD59-A6C34878D82A}">
                    <a16:rowId xmlns:a16="http://schemas.microsoft.com/office/drawing/2014/main" val="2155920289"/>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E5F1-FC1D-10F2-FC78-936EAA9B4886}"/>
              </a:ext>
            </a:extLst>
          </p:cNvPr>
          <p:cNvSpPr>
            <a:spLocks noGrp="1"/>
          </p:cNvSpPr>
          <p:nvPr>
            <p:ph type="title"/>
          </p:nvPr>
        </p:nvSpPr>
        <p:spPr>
          <a:xfrm>
            <a:off x="938499" y="445025"/>
            <a:ext cx="6657711" cy="941400"/>
          </a:xfrm>
        </p:spPr>
        <p:txBody>
          <a:bodyPr/>
          <a:lstStyle/>
          <a:p>
            <a:r>
              <a:rPr lang="en-US" dirty="0"/>
              <a:t>You all have used Metadata for years!</a:t>
            </a:r>
          </a:p>
        </p:txBody>
      </p:sp>
      <p:sp>
        <p:nvSpPr>
          <p:cNvPr id="3" name="Text Placeholder 2">
            <a:extLst>
              <a:ext uri="{FF2B5EF4-FFF2-40B4-BE49-F238E27FC236}">
                <a16:creationId xmlns:a16="http://schemas.microsoft.com/office/drawing/2014/main" id="{70797D51-FCC5-DE95-BDD9-352E98644213}"/>
              </a:ext>
            </a:extLst>
          </p:cNvPr>
          <p:cNvSpPr>
            <a:spLocks noGrp="1"/>
          </p:cNvSpPr>
          <p:nvPr>
            <p:ph type="body" idx="1"/>
          </p:nvPr>
        </p:nvSpPr>
        <p:spPr>
          <a:xfrm>
            <a:off x="938500" y="1659274"/>
            <a:ext cx="6082308" cy="3153591"/>
          </a:xfrm>
        </p:spPr>
        <p:txBody>
          <a:bodyPr/>
          <a:lstStyle/>
          <a:p>
            <a:pPr marL="139700" indent="0">
              <a:buNone/>
            </a:pPr>
            <a:r>
              <a:rPr lang="en-US" sz="1800" b="1" dirty="0"/>
              <a:t>HyperText Markup Language</a:t>
            </a:r>
          </a:p>
          <a:p>
            <a:pPr marL="139700" indent="0">
              <a:buNone/>
            </a:pPr>
            <a:endParaRPr lang="en-US" sz="1600" dirty="0"/>
          </a:p>
          <a:p>
            <a:pPr marL="139700" indent="0">
              <a:buNone/>
            </a:pPr>
            <a:r>
              <a:rPr lang="en-US" sz="1600" dirty="0">
                <a:latin typeface="Consolas" panose="020B0609020204030204" pitchFamily="49" charset="0"/>
                <a:cs typeface="Consolas" panose="020B0609020204030204" pitchFamily="49" charset="0"/>
              </a:rPr>
              <a:t>&lt;a </a:t>
            </a:r>
            <a:r>
              <a:rPr lang="en-US" sz="1600" dirty="0" err="1">
                <a:latin typeface="Consolas" panose="020B0609020204030204" pitchFamily="49" charset="0"/>
                <a:cs typeface="Consolas" panose="020B0609020204030204" pitchFamily="49" charset="0"/>
              </a:rPr>
              <a:t>href</a:t>
            </a:r>
            <a:r>
              <a:rPr lang="en-US" sz="1600" dirty="0">
                <a:latin typeface="Consolas" panose="020B0609020204030204" pitchFamily="49" charset="0"/>
                <a:cs typeface="Consolas" panose="020B0609020204030204" pitchFamily="49" charset="0"/>
              </a:rPr>
              <a:t>=“/apple”&gt;Apple&lt;/a&gt;</a:t>
            </a:r>
          </a:p>
          <a:p>
            <a:pPr marL="139700" indent="0">
              <a:buNone/>
            </a:pP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img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apple.png</a:t>
            </a:r>
            <a:r>
              <a:rPr lang="en-US" sz="1600" dirty="0">
                <a:latin typeface="Consolas" panose="020B0609020204030204" pitchFamily="49" charset="0"/>
                <a:cs typeface="Consolas" panose="020B0609020204030204" pitchFamily="49" charset="0"/>
              </a:rPr>
              <a:t>” alt=“Apple”&gt;</a:t>
            </a:r>
          </a:p>
          <a:p>
            <a:pPr marL="139700" indent="0">
              <a:buNone/>
            </a:pPr>
            <a:r>
              <a:rPr lang="en-US" sz="1600" dirty="0">
                <a:latin typeface="Consolas" panose="020B0609020204030204" pitchFamily="49" charset="0"/>
                <a:cs typeface="Consolas" panose="020B0609020204030204" pitchFamily="49" charset="0"/>
              </a:rPr>
              <a:t>&lt;video </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=“apple.mp4”&gt;Apple&lt;/video&gt;</a:t>
            </a:r>
          </a:p>
          <a:p>
            <a:pPr marL="139700" indent="0">
              <a:buNone/>
            </a:pPr>
            <a:r>
              <a:rPr lang="en-US" sz="1600" dirty="0">
                <a:latin typeface="Consolas" panose="020B0609020204030204" pitchFamily="49" charset="0"/>
                <a:cs typeface="Consolas" panose="020B0609020204030204" pitchFamily="49" charset="0"/>
              </a:rPr>
              <a:t>&lt;form action=”/apple” method=“post” </a:t>
            </a:r>
            <a:r>
              <a:rPr lang="en-US" sz="1600" dirty="0" err="1">
                <a:latin typeface="Consolas" panose="020B0609020204030204" pitchFamily="49" charset="0"/>
                <a:cs typeface="Consolas" panose="020B0609020204030204" pitchFamily="49" charset="0"/>
              </a:rPr>
              <a:t>rel</a:t>
            </a:r>
            <a:r>
              <a:rPr lang="en-US" sz="1600" dirty="0">
                <a:latin typeface="Consolas" panose="020B0609020204030204" pitchFamily="49" charset="0"/>
                <a:cs typeface="Consolas" panose="020B0609020204030204" pitchFamily="49" charset="0"/>
              </a:rPr>
              <a:t>=“on”&gt;</a:t>
            </a:r>
          </a:p>
          <a:p>
            <a:pPr marL="139700" indent="0">
              <a:buNone/>
            </a:pPr>
            <a:r>
              <a:rPr lang="en-US" sz="1600" dirty="0">
                <a:latin typeface="Consolas" panose="020B0609020204030204" pitchFamily="49" charset="0"/>
                <a:cs typeface="Consolas" panose="020B0609020204030204" pitchFamily="49" charset="0"/>
              </a:rPr>
              <a:t>	&lt;button type=“submit”</a:t>
            </a:r>
          </a:p>
          <a:p>
            <a:pPr marL="139700" indent="0">
              <a:buNone/>
            </a:pPr>
            <a:r>
              <a:rPr lang="en-US" sz="1600" dirty="0">
                <a:latin typeface="Consolas" panose="020B0609020204030204" pitchFamily="49" charset="0"/>
                <a:cs typeface="Consolas" panose="020B0609020204030204" pitchFamily="49" charset="0"/>
              </a:rPr>
              <a:t>	        name=“state”</a:t>
            </a:r>
          </a:p>
          <a:p>
            <a:pPr marL="139700" indent="0">
              <a:buNone/>
            </a:pPr>
            <a:r>
              <a:rPr lang="en-US" sz="1600" dirty="0">
                <a:latin typeface="Consolas" panose="020B0609020204030204" pitchFamily="49" charset="0"/>
                <a:cs typeface="Consolas" panose="020B0609020204030204" pitchFamily="49" charset="0"/>
              </a:rPr>
              <a:t>	        value=“buy”&gt;Buy</a:t>
            </a:r>
          </a:p>
          <a:p>
            <a:pPr marL="139700" indent="0">
              <a:buNone/>
            </a:pPr>
            <a:r>
              <a:rPr lang="en-US" sz="1600" dirty="0">
                <a:latin typeface="Consolas" panose="020B0609020204030204" pitchFamily="49" charset="0"/>
                <a:cs typeface="Consolas" panose="020B0609020204030204" pitchFamily="49" charset="0"/>
              </a:rPr>
              <a:t>       &lt;/button&gt;</a:t>
            </a:r>
          </a:p>
          <a:p>
            <a:pPr marL="139700" indent="0">
              <a:buNone/>
            </a:pPr>
            <a:r>
              <a:rPr lang="en-US" sz="1600" dirty="0">
                <a:latin typeface="Consolas" panose="020B0609020204030204" pitchFamily="49" charset="0"/>
                <a:cs typeface="Consolas" panose="020B0609020204030204" pitchFamily="49" charset="0"/>
              </a:rPr>
              <a:t>&lt;/form&gt;</a:t>
            </a:r>
          </a:p>
        </p:txBody>
      </p:sp>
    </p:spTree>
    <p:extLst>
      <p:ext uri="{BB962C8B-B14F-4D97-AF65-F5344CB8AC3E}">
        <p14:creationId xmlns:p14="http://schemas.microsoft.com/office/powerpoint/2010/main" val="1388781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DEEP-DIVE</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Let’s look at REST and why Hypermedia is so important</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51075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60A7C-1825-A9D9-B95A-64116EDF142C}"/>
              </a:ext>
            </a:extLst>
          </p:cNvPr>
          <p:cNvSpPr>
            <a:spLocks noGrp="1"/>
          </p:cNvSpPr>
          <p:nvPr>
            <p:ph type="title"/>
          </p:nvPr>
        </p:nvSpPr>
        <p:spPr/>
        <p:txBody>
          <a:bodyPr/>
          <a:lstStyle/>
          <a:p>
            <a:r>
              <a:rPr lang="en-US" sz="3200" dirty="0"/>
              <a:t>HATEOAS</a:t>
            </a:r>
            <a:endParaRPr lang="en-US" dirty="0"/>
          </a:p>
        </p:txBody>
      </p:sp>
      <p:sp>
        <p:nvSpPr>
          <p:cNvPr id="6" name="Text Placeholder 5">
            <a:extLst>
              <a:ext uri="{FF2B5EF4-FFF2-40B4-BE49-F238E27FC236}">
                <a16:creationId xmlns:a16="http://schemas.microsoft.com/office/drawing/2014/main" id="{78B1F497-1D2C-94ED-0643-C53B46CF0E68}"/>
              </a:ext>
            </a:extLst>
          </p:cNvPr>
          <p:cNvSpPr>
            <a:spLocks noGrp="1"/>
          </p:cNvSpPr>
          <p:nvPr>
            <p:ph type="body" idx="1"/>
          </p:nvPr>
        </p:nvSpPr>
        <p:spPr>
          <a:xfrm>
            <a:off x="938500" y="1025655"/>
            <a:ext cx="3370113" cy="1546095"/>
          </a:xfrm>
        </p:spPr>
        <p:txBody>
          <a:bodyPr/>
          <a:lstStyle/>
          <a:p>
            <a:pPr marL="139700" indent="0">
              <a:buNone/>
            </a:pPr>
            <a:r>
              <a:rPr lang="en-US" sz="1600" dirty="0"/>
              <a:t>Hypermedia as the engine of application state</a:t>
            </a:r>
          </a:p>
        </p:txBody>
      </p:sp>
      <p:graphicFrame>
        <p:nvGraphicFramePr>
          <p:cNvPr id="7" name="Diagram 6">
            <a:extLst>
              <a:ext uri="{FF2B5EF4-FFF2-40B4-BE49-F238E27FC236}">
                <a16:creationId xmlns:a16="http://schemas.microsoft.com/office/drawing/2014/main" id="{D166AF8A-06B5-6896-9CF7-FABC478352A2}"/>
              </a:ext>
            </a:extLst>
          </p:cNvPr>
          <p:cNvGraphicFramePr/>
          <p:nvPr>
            <p:extLst>
              <p:ext uri="{D42A27DB-BD31-4B8C-83A1-F6EECF244321}">
                <p14:modId xmlns:p14="http://schemas.microsoft.com/office/powerpoint/2010/main" val="3404357361"/>
              </p:ext>
            </p:extLst>
          </p:nvPr>
        </p:nvGraphicFramePr>
        <p:xfrm>
          <a:off x="2701787" y="97210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477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—Roy Fielding</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a:t>
            </a:r>
            <a:r>
              <a:rPr lang="en-US" sz="2000" dirty="0"/>
              <a:t>Hypermedia is a constraint. As in, you either do it or you aren’t doing REST. You can’t have evolvability if clients have their controls baked into their design at deployment. Controls have to be learned on the fly. That’s what hypermedia enables.</a:t>
            </a:r>
            <a:r>
              <a:rPr lang="en" sz="2000" dirty="0"/>
              <a:t>”</a:t>
            </a:r>
            <a:endParaRPr sz="2000" dirty="0"/>
          </a:p>
        </p:txBody>
      </p:sp>
    </p:spTree>
    <p:extLst>
      <p:ext uri="{BB962C8B-B14F-4D97-AF65-F5344CB8AC3E}">
        <p14:creationId xmlns:p14="http://schemas.microsoft.com/office/powerpoint/2010/main" val="3974278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look at APIs Results</a:t>
            </a:r>
            <a:endParaRPr dirty="0">
              <a:solidFill>
                <a:schemeClr val="accent1"/>
              </a:solidFill>
            </a:endParaRPr>
          </a:p>
        </p:txBody>
      </p:sp>
      <p:sp>
        <p:nvSpPr>
          <p:cNvPr id="215" name="Google Shape;215;p44"/>
          <p:cNvSpPr txBox="1">
            <a:spLocks noGrp="1"/>
          </p:cNvSpPr>
          <p:nvPr>
            <p:ph type="body" idx="1"/>
          </p:nvPr>
        </p:nvSpPr>
        <p:spPr>
          <a:xfrm>
            <a:off x="938500" y="1306923"/>
            <a:ext cx="5988638" cy="35148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Customer record</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URL template: http://company-</a:t>
            </a:r>
            <a:r>
              <a:rPr lang="en-US" sz="1000" b="0" i="0" dirty="0" err="1">
                <a:solidFill>
                  <a:schemeClr val="bg1"/>
                </a:solidFill>
                <a:effectLst/>
                <a:latin typeface="Consolas" panose="020B0609020204030204" pitchFamily="49" charset="0"/>
                <a:cs typeface="Consolas" panose="020B0609020204030204" pitchFamily="49" charset="0"/>
              </a:rPr>
              <a:t>x.com</a:t>
            </a:r>
            <a:r>
              <a:rPr lang="en-US" sz="1000" b="0" i="0" dirty="0">
                <a:solidFill>
                  <a:schemeClr val="bg1"/>
                </a:solidFill>
                <a:effectLst/>
                <a:latin typeface="Consolas" panose="020B0609020204030204" pitchFamily="49" charset="0"/>
                <a:cs typeface="Consolas" panose="020B0609020204030204" pitchFamily="49" charset="0"/>
              </a:rPr>
              <a:t>/customers/{customer-id}</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ID: 6755,</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Name: ”Chris Woodruff",</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Address: ”4268 Del Mar </a:t>
            </a:r>
            <a:r>
              <a:rPr lang="en-US" sz="1000" dirty="0">
                <a:solidFill>
                  <a:schemeClr val="bg1"/>
                </a:solidFill>
                <a:latin typeface="Consolas" panose="020B0609020204030204" pitchFamily="49" charset="0"/>
                <a:cs typeface="Consolas" panose="020B0609020204030204" pitchFamily="49" charset="0"/>
              </a:rPr>
              <a:t>D</a:t>
            </a:r>
            <a:r>
              <a:rPr lang="en-US" sz="1000" b="0" i="0" dirty="0">
                <a:solidFill>
                  <a:schemeClr val="bg1"/>
                </a:solidFill>
                <a:effectLst/>
                <a:latin typeface="Consolas" panose="020B0609020204030204" pitchFamily="49" charset="0"/>
                <a:cs typeface="Consolas" panose="020B0609020204030204" pitchFamily="49" charset="0"/>
              </a:rPr>
              <a:t>r SW, Wyoming, MI 49418",</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a:t>
            </a:r>
            <a:br>
              <a:rPr lang="en-US" sz="1000" dirty="0">
                <a:solidFill>
                  <a:schemeClr val="bg1"/>
                </a:solidFill>
                <a:latin typeface="Consolas" panose="020B0609020204030204" pitchFamily="49" charset="0"/>
                <a:cs typeface="Consolas" panose="020B0609020204030204" pitchFamily="49" charset="0"/>
              </a:rPr>
            </a:br>
            <a:br>
              <a:rPr lang="en-US" sz="1000" b="0" i="0" dirty="0">
                <a:solidFill>
                  <a:schemeClr val="bg1"/>
                </a:solidFill>
                <a:effectLst/>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List of sales order</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URL template: http://company-</a:t>
            </a:r>
            <a:r>
              <a:rPr lang="en-US" sz="1000" b="0" i="0" dirty="0" err="1">
                <a:solidFill>
                  <a:schemeClr val="bg1"/>
                </a:solidFill>
                <a:effectLst/>
                <a:latin typeface="Consolas" panose="020B0609020204030204" pitchFamily="49" charset="0"/>
                <a:cs typeface="Consolas" panose="020B0609020204030204" pitchFamily="49" charset="0"/>
              </a:rPr>
              <a:t>x.com</a:t>
            </a:r>
            <a:r>
              <a:rPr lang="en-US" sz="1000" b="0" i="0" dirty="0">
                <a:solidFill>
                  <a:schemeClr val="bg1"/>
                </a:solidFill>
                <a:effectLst/>
                <a:latin typeface="Consolas" panose="020B0609020204030204" pitchFamily="49" charset="0"/>
                <a:cs typeface="Consolas" panose="020B0609020204030204" pitchFamily="49" charset="0"/>
              </a:rPr>
              <a:t>/customers/{customer-id}/sales-orders</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r>
              <a:rPr lang="en-US" sz="1000" b="0" i="0" dirty="0" err="1">
                <a:solidFill>
                  <a:schemeClr val="bg1"/>
                </a:solidFill>
                <a:effectLst/>
                <a:latin typeface="Consolas" panose="020B0609020204030204" pitchFamily="49" charset="0"/>
                <a:cs typeface="Consolas" panose="020B0609020204030204" pitchFamily="49" charset="0"/>
              </a:rPr>
              <a:t>CustomerId</a:t>
            </a:r>
            <a:r>
              <a:rPr lang="en-US" sz="1000" b="0" i="0" dirty="0">
                <a:solidFill>
                  <a:schemeClr val="bg1"/>
                </a:solidFill>
                <a:effectLst/>
                <a:latin typeface="Consolas" panose="020B0609020204030204" pitchFamily="49" charset="0"/>
                <a:cs typeface="Consolas" panose="020B0609020204030204" pitchFamily="49" charset="0"/>
              </a:rPr>
              <a:t>: 6755,</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Orders:</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ID: 322,</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r>
              <a:rPr lang="en-US" sz="1000" b="0" i="0" dirty="0" err="1">
                <a:solidFill>
                  <a:schemeClr val="bg1"/>
                </a:solidFill>
                <a:effectLst/>
                <a:latin typeface="Consolas" panose="020B0609020204030204" pitchFamily="49" charset="0"/>
                <a:cs typeface="Consolas" panose="020B0609020204030204" pitchFamily="49" charset="0"/>
              </a:rPr>
              <a:t>ItemNumber</a:t>
            </a:r>
            <a:r>
              <a:rPr lang="en-US" sz="1000" b="0" i="0" dirty="0">
                <a:solidFill>
                  <a:schemeClr val="bg1"/>
                </a:solidFill>
                <a:effectLst/>
                <a:latin typeface="Consolas" panose="020B0609020204030204" pitchFamily="49" charset="0"/>
                <a:cs typeface="Consolas" panose="020B0609020204030204" pitchFamily="49" charset="0"/>
              </a:rPr>
              <a:t>: 15,</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Quantity: 4</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a:t>
            </a:r>
            <a:endParaRPr sz="1000" dirty="0">
              <a:solidFill>
                <a:schemeClr val="bg1"/>
              </a:solidFill>
              <a:latin typeface="Consolas" panose="020B0609020204030204" pitchFamily="49" charset="0"/>
              <a:cs typeface="Consolas" panose="020B0609020204030204" pitchFamily="49"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look at </a:t>
            </a:r>
            <a:br>
              <a:rPr lang="en" dirty="0"/>
            </a:br>
            <a:r>
              <a:rPr lang="en" dirty="0"/>
              <a:t>APIs Results</a:t>
            </a:r>
            <a:endParaRPr dirty="0">
              <a:solidFill>
                <a:schemeClr val="accent1"/>
              </a:solidFill>
            </a:endParaRPr>
          </a:p>
        </p:txBody>
      </p:sp>
      <p:sp>
        <p:nvSpPr>
          <p:cNvPr id="215" name="Google Shape;215;p44"/>
          <p:cNvSpPr txBox="1">
            <a:spLocks noGrp="1"/>
          </p:cNvSpPr>
          <p:nvPr>
            <p:ph type="body" idx="1"/>
          </p:nvPr>
        </p:nvSpPr>
        <p:spPr>
          <a:xfrm>
            <a:off x="374681" y="1659275"/>
            <a:ext cx="4540777" cy="32472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Customer record</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URL template: http://company-</a:t>
            </a:r>
            <a:r>
              <a:rPr lang="en-US" sz="1000" b="0" i="0" dirty="0" err="1">
                <a:solidFill>
                  <a:schemeClr val="bg1"/>
                </a:solidFill>
                <a:effectLst/>
                <a:latin typeface="Consolas" panose="020B0609020204030204" pitchFamily="49" charset="0"/>
                <a:cs typeface="Consolas" panose="020B0609020204030204" pitchFamily="49" charset="0"/>
              </a:rPr>
              <a:t>x.com</a:t>
            </a:r>
            <a:r>
              <a:rPr lang="en-US" sz="1000" b="0" i="0" dirty="0">
                <a:solidFill>
                  <a:schemeClr val="bg1"/>
                </a:solidFill>
                <a:effectLst/>
                <a:latin typeface="Consolas" panose="020B0609020204030204" pitchFamily="49" charset="0"/>
                <a:cs typeface="Consolas" panose="020B0609020204030204" pitchFamily="49" charset="0"/>
              </a:rPr>
              <a:t>/customers/{customer-id}</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ID: 6755,</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Name: ”Chris Woodruff",</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Address: ”4268 Del Mar </a:t>
            </a:r>
            <a:r>
              <a:rPr lang="en-US" sz="1000" dirty="0">
                <a:solidFill>
                  <a:schemeClr val="bg1"/>
                </a:solidFill>
                <a:latin typeface="Consolas" panose="020B0609020204030204" pitchFamily="49" charset="0"/>
                <a:cs typeface="Consolas" panose="020B0609020204030204" pitchFamily="49" charset="0"/>
              </a:rPr>
              <a:t>D</a:t>
            </a:r>
            <a:r>
              <a:rPr lang="en-US" sz="1000" b="0" i="0" dirty="0">
                <a:solidFill>
                  <a:schemeClr val="bg1"/>
                </a:solidFill>
                <a:effectLst/>
                <a:latin typeface="Consolas" panose="020B0609020204030204" pitchFamily="49" charset="0"/>
                <a:cs typeface="Consolas" panose="020B0609020204030204" pitchFamily="49" charset="0"/>
              </a:rPr>
              <a:t>r SW, Wyoming, MI 49418",</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_links:</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dirty="0">
                <a:solidFill>
                  <a:schemeClr val="bg1"/>
                </a:solidFill>
                <a:latin typeface="Consolas" panose="020B0609020204030204" pitchFamily="49" charset="0"/>
                <a:cs typeface="Consolas" panose="020B0609020204030204" pitchFamily="49" charset="0"/>
              </a:rPr>
              <a:t>      </a:t>
            </a:r>
            <a:r>
              <a:rPr lang="en-US" sz="1000" b="0" i="0" dirty="0" err="1">
                <a:solidFill>
                  <a:schemeClr val="bg1"/>
                </a:solidFill>
                <a:effectLst/>
                <a:latin typeface="Consolas" panose="020B0609020204030204" pitchFamily="49" charset="0"/>
                <a:cs typeface="Consolas" panose="020B0609020204030204" pitchFamily="49" charset="0"/>
              </a:rPr>
              <a:t>href</a:t>
            </a:r>
            <a:r>
              <a:rPr lang="en-US" sz="1000" b="0" i="0" dirty="0">
                <a:solidFill>
                  <a:schemeClr val="bg1"/>
                </a:solidFill>
                <a:effectLst/>
                <a:latin typeface="Consolas" panose="020B0609020204030204" pitchFamily="49" charset="0"/>
                <a:cs typeface="Consolas" panose="020B0609020204030204" pitchFamily="49" charset="0"/>
              </a:rPr>
              <a:t>: " http://company-</a:t>
            </a:r>
            <a:r>
              <a:rPr lang="en-US" sz="1000" b="0" i="0" dirty="0" err="1">
                <a:solidFill>
                  <a:schemeClr val="bg1"/>
                </a:solidFill>
                <a:effectLst/>
                <a:latin typeface="Consolas" panose="020B0609020204030204" pitchFamily="49" charset="0"/>
                <a:cs typeface="Consolas" panose="020B0609020204030204" pitchFamily="49" charset="0"/>
              </a:rPr>
              <a:t>x.com</a:t>
            </a:r>
            <a:r>
              <a:rPr lang="en-US" sz="1000" b="0" i="0" dirty="0">
                <a:solidFill>
                  <a:schemeClr val="bg1"/>
                </a:solidFill>
                <a:effectLst/>
                <a:latin typeface="Consolas" panose="020B0609020204030204" pitchFamily="49" charset="0"/>
                <a:cs typeface="Consolas" panose="020B0609020204030204" pitchFamily="49" charset="0"/>
              </a:rPr>
              <a:t>/customers/6755",</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title = "Sales orders"</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a:t>
            </a:r>
          </a:p>
          <a:p>
            <a:pPr marL="0" lvl="0" indent="0" algn="l" rtl="0">
              <a:spcBef>
                <a:spcPts val="0"/>
              </a:spcBef>
              <a:spcAft>
                <a:spcPts val="0"/>
              </a:spcAft>
              <a:buNone/>
            </a:pPr>
            <a:endParaRPr lang="en-US" sz="1000" b="0" i="0" dirty="0">
              <a:solidFill>
                <a:schemeClr val="bg1"/>
              </a:solidFill>
              <a:effectLst/>
              <a:latin typeface="Consolas" panose="020B0609020204030204" pitchFamily="49" charset="0"/>
              <a:cs typeface="Consolas" panose="020B0609020204030204" pitchFamily="49" charset="0"/>
            </a:endParaRPr>
          </a:p>
          <a:p>
            <a:pPr marL="0" lvl="0" indent="0" algn="l" rtl="0">
              <a:spcBef>
                <a:spcPts val="0"/>
              </a:spcBef>
              <a:spcAft>
                <a:spcPts val="0"/>
              </a:spcAft>
              <a:buNone/>
            </a:pPr>
            <a:endParaRPr sz="1000" dirty="0">
              <a:solidFill>
                <a:schemeClr val="bg1"/>
              </a:solidFill>
              <a:latin typeface="Consolas" panose="020B0609020204030204" pitchFamily="49" charset="0"/>
              <a:cs typeface="Consolas" panose="020B0609020204030204" pitchFamily="49" charset="0"/>
            </a:endParaRPr>
          </a:p>
        </p:txBody>
      </p:sp>
      <p:sp>
        <p:nvSpPr>
          <p:cNvPr id="3" name="Text Placeholder 2">
            <a:extLst>
              <a:ext uri="{FF2B5EF4-FFF2-40B4-BE49-F238E27FC236}">
                <a16:creationId xmlns:a16="http://schemas.microsoft.com/office/drawing/2014/main" id="{962202B9-49C8-6BC1-E3BF-94172F0FA67F}"/>
              </a:ext>
            </a:extLst>
          </p:cNvPr>
          <p:cNvSpPr>
            <a:spLocks noGrp="1"/>
          </p:cNvSpPr>
          <p:nvPr>
            <p:ph type="body" idx="2"/>
          </p:nvPr>
        </p:nvSpPr>
        <p:spPr>
          <a:xfrm>
            <a:off x="4844090" y="445025"/>
            <a:ext cx="4090267" cy="4590866"/>
          </a:xfrm>
        </p:spPr>
        <p:txBody>
          <a:bodyPr/>
          <a:lstStyle/>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List of sales order</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URL template: http://company-</a:t>
            </a:r>
            <a:r>
              <a:rPr lang="en-US" sz="900" b="0" i="0" dirty="0" err="1">
                <a:solidFill>
                  <a:schemeClr val="bg1"/>
                </a:solidFill>
                <a:effectLst/>
                <a:latin typeface="Consolas" panose="020B0609020204030204" pitchFamily="49" charset="0"/>
                <a:cs typeface="Consolas" panose="020B0609020204030204" pitchFamily="49" charset="0"/>
              </a:rPr>
              <a:t>x.com</a:t>
            </a:r>
            <a:r>
              <a:rPr lang="en-US" sz="900" b="0" i="0" dirty="0">
                <a:solidFill>
                  <a:schemeClr val="bg1"/>
                </a:solidFill>
                <a:effectLst/>
                <a:latin typeface="Consolas" panose="020B0609020204030204" pitchFamily="49" charset="0"/>
                <a:cs typeface="Consolas" panose="020B0609020204030204" pitchFamily="49" charset="0"/>
              </a:rPr>
              <a:t>/customers/{customer-id}/sales-order/{sales-order-id}</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r>
              <a:rPr lang="en-US" sz="900" b="0" i="0" dirty="0" err="1">
                <a:solidFill>
                  <a:schemeClr val="bg1"/>
                </a:solidFill>
                <a:effectLst/>
                <a:latin typeface="Consolas" panose="020B0609020204030204" pitchFamily="49" charset="0"/>
                <a:cs typeface="Consolas" panose="020B0609020204030204" pitchFamily="49" charset="0"/>
              </a:rPr>
              <a:t>CustomerId</a:t>
            </a:r>
            <a:r>
              <a:rPr lang="en-US" sz="900" b="0" i="0" dirty="0">
                <a:solidFill>
                  <a:schemeClr val="bg1"/>
                </a:solidFill>
                <a:effectLst/>
                <a:latin typeface="Consolas" panose="020B0609020204030204" pitchFamily="49" charset="0"/>
                <a:cs typeface="Consolas" panose="020B0609020204030204" pitchFamily="49" charset="0"/>
              </a:rPr>
              <a:t>: 6755,</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Orders:</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ID: 10,</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r>
              <a:rPr lang="en-US" sz="900" b="0" i="0" dirty="0" err="1">
                <a:solidFill>
                  <a:schemeClr val="bg1"/>
                </a:solidFill>
                <a:effectLst/>
                <a:latin typeface="Consolas" panose="020B0609020204030204" pitchFamily="49" charset="0"/>
                <a:cs typeface="Consolas" panose="020B0609020204030204" pitchFamily="49" charset="0"/>
              </a:rPr>
              <a:t>ItemNumber</a:t>
            </a:r>
            <a:r>
              <a:rPr lang="en-US" sz="900" b="0" i="0" dirty="0">
                <a:solidFill>
                  <a:schemeClr val="bg1"/>
                </a:solidFill>
                <a:effectLst/>
                <a:latin typeface="Consolas" panose="020B0609020204030204" pitchFamily="49" charset="0"/>
                <a:cs typeface="Consolas" panose="020B0609020204030204" pitchFamily="49" charset="0"/>
              </a:rPr>
              <a:t>: 15,</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Quantity: 4,</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_links:</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r>
              <a:rPr lang="en-US" sz="900" b="0" i="0" dirty="0" err="1">
                <a:solidFill>
                  <a:schemeClr val="bg1"/>
                </a:solidFill>
                <a:effectLst/>
                <a:latin typeface="Consolas" panose="020B0609020204030204" pitchFamily="49" charset="0"/>
                <a:cs typeface="Consolas" panose="020B0609020204030204" pitchFamily="49" charset="0"/>
              </a:rPr>
              <a:t>href</a:t>
            </a:r>
            <a:r>
              <a:rPr lang="en-US" sz="900" b="0" i="0" dirty="0">
                <a:solidFill>
                  <a:schemeClr val="bg1"/>
                </a:solidFill>
                <a:effectLst/>
                <a:latin typeface="Consolas" panose="020B0609020204030204" pitchFamily="49" charset="0"/>
                <a:cs typeface="Consolas" panose="020B0609020204030204" pitchFamily="49" charset="0"/>
              </a:rPr>
              <a:t>: "http://company-</a:t>
            </a:r>
            <a:r>
              <a:rPr lang="en-US" sz="900" b="0" i="0" dirty="0" err="1">
                <a:solidFill>
                  <a:schemeClr val="bg1"/>
                </a:solidFill>
                <a:effectLst/>
                <a:latin typeface="Consolas" panose="020B0609020204030204" pitchFamily="49" charset="0"/>
                <a:cs typeface="Consolas" panose="020B0609020204030204" pitchFamily="49" charset="0"/>
              </a:rPr>
              <a:t>x.com</a:t>
            </a:r>
            <a:r>
              <a:rPr lang="en-US" sz="900" b="0" i="0" dirty="0">
                <a:solidFill>
                  <a:schemeClr val="bg1"/>
                </a:solidFill>
                <a:effectLst/>
                <a:latin typeface="Consolas" panose="020B0609020204030204" pitchFamily="49" charset="0"/>
                <a:cs typeface="Consolas" panose="020B0609020204030204" pitchFamily="49" charset="0"/>
              </a:rPr>
              <a:t>/customers/6755/sales-order/10",</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title = "Sales order details"</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r>
              <a:rPr lang="en-US" sz="900" b="0" i="0" dirty="0" err="1">
                <a:solidFill>
                  <a:schemeClr val="bg1"/>
                </a:solidFill>
                <a:effectLst/>
                <a:latin typeface="Consolas" panose="020B0609020204030204" pitchFamily="49" charset="0"/>
                <a:cs typeface="Consolas" panose="020B0609020204030204" pitchFamily="49" charset="0"/>
              </a:rPr>
              <a:t>href</a:t>
            </a:r>
            <a:r>
              <a:rPr lang="en-US" sz="900" b="0" i="0" dirty="0">
                <a:solidFill>
                  <a:schemeClr val="bg1"/>
                </a:solidFill>
                <a:effectLst/>
                <a:latin typeface="Consolas" panose="020B0609020204030204" pitchFamily="49" charset="0"/>
                <a:cs typeface="Consolas" panose="020B0609020204030204" pitchFamily="49" charset="0"/>
              </a:rPr>
              <a:t>: " http://company-</a:t>
            </a:r>
            <a:r>
              <a:rPr lang="en-US" sz="900" b="0" i="0" dirty="0" err="1">
                <a:solidFill>
                  <a:schemeClr val="bg1"/>
                </a:solidFill>
                <a:effectLst/>
                <a:latin typeface="Consolas" panose="020B0609020204030204" pitchFamily="49" charset="0"/>
                <a:cs typeface="Consolas" panose="020B0609020204030204" pitchFamily="49" charset="0"/>
              </a:rPr>
              <a:t>x.com</a:t>
            </a:r>
            <a:r>
              <a:rPr lang="en-US" sz="900" b="0" i="0" dirty="0">
                <a:solidFill>
                  <a:schemeClr val="bg1"/>
                </a:solidFill>
                <a:effectLst/>
                <a:latin typeface="Consolas" panose="020B0609020204030204" pitchFamily="49" charset="0"/>
                <a:cs typeface="Consolas" panose="020B0609020204030204" pitchFamily="49" charset="0"/>
              </a:rPr>
              <a:t>/product/15",</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title = "Item order details (catalog)"</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a:t>
            </a:r>
            <a:endParaRPr lang="en-US" sz="900"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142015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E99D2A-2EA3-8A8E-591B-F1BE58CD6B3E}"/>
              </a:ext>
            </a:extLst>
          </p:cNvPr>
          <p:cNvSpPr>
            <a:spLocks noGrp="1"/>
          </p:cNvSpPr>
          <p:nvPr>
            <p:ph type="title"/>
          </p:nvPr>
        </p:nvSpPr>
        <p:spPr/>
        <p:txBody>
          <a:bodyPr/>
          <a:lstStyle/>
          <a:p>
            <a:r>
              <a:rPr lang="en-US" dirty="0"/>
              <a:t>Short Terms Effects</a:t>
            </a:r>
          </a:p>
        </p:txBody>
      </p:sp>
      <p:graphicFrame>
        <p:nvGraphicFramePr>
          <p:cNvPr id="7" name="Diagram 6">
            <a:extLst>
              <a:ext uri="{FF2B5EF4-FFF2-40B4-BE49-F238E27FC236}">
                <a16:creationId xmlns:a16="http://schemas.microsoft.com/office/drawing/2014/main" id="{BA2E6944-72FA-4E56-54DD-E34798127CCA}"/>
              </a:ext>
            </a:extLst>
          </p:cNvPr>
          <p:cNvGraphicFramePr/>
          <p:nvPr>
            <p:extLst>
              <p:ext uri="{D42A27DB-BD31-4B8C-83A1-F6EECF244321}">
                <p14:modId xmlns:p14="http://schemas.microsoft.com/office/powerpoint/2010/main" val="2935433748"/>
              </p:ext>
            </p:extLst>
          </p:nvPr>
        </p:nvGraphicFramePr>
        <p:xfrm>
          <a:off x="1524000" y="97958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2479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E99D2A-2EA3-8A8E-591B-F1BE58CD6B3E}"/>
              </a:ext>
            </a:extLst>
          </p:cNvPr>
          <p:cNvSpPr>
            <a:spLocks noGrp="1"/>
          </p:cNvSpPr>
          <p:nvPr>
            <p:ph type="title"/>
          </p:nvPr>
        </p:nvSpPr>
        <p:spPr/>
        <p:txBody>
          <a:bodyPr/>
          <a:lstStyle/>
          <a:p>
            <a:r>
              <a:rPr lang="en-US" dirty="0"/>
              <a:t>Long Terms Effects</a:t>
            </a:r>
          </a:p>
        </p:txBody>
      </p:sp>
      <p:graphicFrame>
        <p:nvGraphicFramePr>
          <p:cNvPr id="4" name="Diagram 3">
            <a:extLst>
              <a:ext uri="{FF2B5EF4-FFF2-40B4-BE49-F238E27FC236}">
                <a16:creationId xmlns:a16="http://schemas.microsoft.com/office/drawing/2014/main" id="{5AAC87F5-300B-A040-BD02-857C5ACD64C5}"/>
              </a:ext>
            </a:extLst>
          </p:cNvPr>
          <p:cNvGraphicFramePr/>
          <p:nvPr>
            <p:extLst>
              <p:ext uri="{D42A27DB-BD31-4B8C-83A1-F6EECF244321}">
                <p14:modId xmlns:p14="http://schemas.microsoft.com/office/powerpoint/2010/main" val="1002055521"/>
              </p:ext>
            </p:extLst>
          </p:nvPr>
        </p:nvGraphicFramePr>
        <p:xfrm>
          <a:off x="1409700" y="991981"/>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3777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830387" y="1131590"/>
            <a:ext cx="7313613" cy="1028700"/>
          </a:xfrm>
          <a:prstGeom prst="rect">
            <a:avLst/>
          </a:prstGeom>
          <a:noFill/>
          <a:ln>
            <a:noFill/>
          </a:ln>
          <a:effectLst/>
        </p:spPr>
        <p:txBody>
          <a:bodyPr lIns="90379" tIns="44448" rIns="90379" bIns="44448" anchor="b">
            <a:prstTxWarp prst="textNoShape">
              <a:avLst/>
            </a:prstTxWarp>
          </a:bodyPr>
          <a:lstStyle/>
          <a:p>
            <a:pPr marL="0" marR="0" lvl="0" indent="0" algn="ctr" defTabSz="896938" rtl="0" eaLnBrk="0" fontAlgn="base" latinLnBrk="0" hangingPunct="0">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Bold" pitchFamily="-72" charset="0"/>
                <a:ea typeface="ＭＳ Ｐゴシック" pitchFamily="-72" charset="-128"/>
              </a:rPr>
              <a:t>Bringing Hypermedia to ASP.NET Web API</a:t>
            </a:r>
          </a:p>
        </p:txBody>
      </p:sp>
      <p:sp>
        <p:nvSpPr>
          <p:cNvPr id="6" name="Rectangle 5"/>
          <p:cNvSpPr>
            <a:spLocks noChangeArrowheads="1"/>
          </p:cNvSpPr>
          <p:nvPr/>
        </p:nvSpPr>
        <p:spPr bwMode="auto">
          <a:xfrm>
            <a:off x="4661897" y="2355726"/>
            <a:ext cx="3987800" cy="1002506"/>
          </a:xfrm>
          <a:prstGeom prst="rect">
            <a:avLst/>
          </a:prstGeom>
          <a:noFill/>
          <a:ln>
            <a:noFill/>
          </a:ln>
          <a:effectLst/>
        </p:spPr>
        <p:txBody>
          <a:bodyPr lIns="85923" tIns="42962" rIns="85923" bIns="42962">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itchFamily="-72" charset="0"/>
                <a:ea typeface="ＭＳ Ｐゴシック" pitchFamily="-72" charset="-128"/>
              </a:rPr>
              <a:t>Chris Woodruff</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Arial" pitchFamily="-72" charset="0"/>
                <a:ea typeface="ＭＳ Ｐゴシック" pitchFamily="-72" charset="-128"/>
              </a:rPr>
              <a:t>Solution Architect, </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Arial" pitchFamily="-72" charset="0"/>
                <a:ea typeface="ＭＳ Ｐゴシック" pitchFamily="-72" charset="-128"/>
              </a:rPr>
              <a:t>Rocket Homes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C00000"/>
              </a:solidFill>
              <a:effectLst/>
              <a:uLnTx/>
              <a:uFillTx/>
              <a:latin typeface="Arial" pitchFamily="-72" charset="0"/>
              <a:ea typeface="ＭＳ Ｐゴシック" pitchFamily="-72" charset="-128"/>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C00000"/>
              </a:solidFill>
              <a:effectLst/>
              <a:uLnTx/>
              <a:uFillTx/>
              <a:latin typeface="Times New Roman" pitchFamily="-72" charset="0"/>
              <a:ea typeface="ＭＳ Ｐゴシック" pitchFamily="-72" charset="-128"/>
            </a:endParaRPr>
          </a:p>
        </p:txBody>
      </p:sp>
      <p:sp>
        <p:nvSpPr>
          <p:cNvPr id="15364" name="Text Box 7"/>
          <p:cNvSpPr txBox="1">
            <a:spLocks noChangeArrowheads="1"/>
          </p:cNvSpPr>
          <p:nvPr/>
        </p:nvSpPr>
        <p:spPr bwMode="auto">
          <a:xfrm>
            <a:off x="6304960" y="3723878"/>
            <a:ext cx="2344737" cy="646331"/>
          </a:xfrm>
          <a:prstGeom prst="rect">
            <a:avLst/>
          </a:prstGeom>
          <a:noFill/>
          <a:ln w="9525">
            <a:noFill/>
            <a:miter lim="800000"/>
            <a:headEnd/>
            <a:tailEnd/>
          </a:ln>
        </p:spPr>
        <p:txBody>
          <a:bodyPr>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C000"/>
                </a:solidFill>
                <a:effectLst/>
                <a:uLnTx/>
                <a:uFillTx/>
                <a:latin typeface="Arial" pitchFamily="-72" charset="0"/>
                <a:ea typeface="Arial" pitchFamily="-72" charset="0"/>
                <a:cs typeface="Arial" pitchFamily="-72" charset="0"/>
              </a:rPr>
              <a:t>Level: Intermediate</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itchFamily="-72" charset="0"/>
              <a:ea typeface="Arial" pitchFamily="-72" charset="0"/>
              <a:cs typeface="Arial" pitchFamily="-72"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689565"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CODE EXAMPLES</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 we implement Hypermedia in Web API?</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34607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5" y="1373325"/>
            <a:ext cx="283740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Code</a:t>
            </a:r>
            <a:endParaRPr dirty="0"/>
          </a:p>
        </p:txBody>
      </p:sp>
      <p:sp>
        <p:nvSpPr>
          <p:cNvPr id="266" name="Google Shape;266;p48"/>
          <p:cNvSpPr txBox="1">
            <a:spLocks noGrp="1"/>
          </p:cNvSpPr>
          <p:nvPr>
            <p:ph type="body" idx="1"/>
          </p:nvPr>
        </p:nvSpPr>
        <p:spPr>
          <a:xfrm>
            <a:off x="5337175" y="2670075"/>
            <a:ext cx="2837400" cy="125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 we implement Hypermedia in Web API?</a:t>
            </a:r>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descr="Program coding on a computer screen"/>
          <p:cNvPicPr preferRelativeResize="0"/>
          <p:nvPr/>
        </p:nvPicPr>
        <p:blipFill>
          <a:blip r:embed="rId3"/>
          <a:srcRect l="22020" r="22020"/>
          <a:stretch/>
        </p:blipFill>
        <p:spPr>
          <a:xfrm>
            <a:off x="-422250" y="-236700"/>
            <a:ext cx="4714800" cy="5616900"/>
          </a:xfrm>
          <a:prstGeom prst="flowChartDelay">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7"/>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GITHUB REPO HAS ALL OF THE CODE</a:t>
            </a:r>
            <a:endParaRPr sz="3200" dirty="0"/>
          </a:p>
        </p:txBody>
      </p:sp>
      <p:sp>
        <p:nvSpPr>
          <p:cNvPr id="2153" name="Google Shape;2153;p67"/>
          <p:cNvSpPr txBox="1">
            <a:spLocks noGrp="1"/>
          </p:cNvSpPr>
          <p:nvPr>
            <p:ph type="subTitle" idx="1"/>
          </p:nvPr>
        </p:nvSpPr>
        <p:spPr>
          <a:xfrm>
            <a:off x="0" y="3391325"/>
            <a:ext cx="9144000" cy="119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https://</a:t>
            </a:r>
            <a:r>
              <a:rPr lang="en-US" sz="2400" dirty="0" err="1"/>
              <a:t>github.com</a:t>
            </a:r>
            <a:r>
              <a:rPr lang="en-US" sz="2400" dirty="0"/>
              <a:t>/</a:t>
            </a:r>
            <a:r>
              <a:rPr lang="en-US" sz="2400" dirty="0" err="1"/>
              <a:t>cwoodruff</a:t>
            </a:r>
            <a:r>
              <a:rPr lang="en-US" sz="2400" dirty="0"/>
              <a:t>/web-</a:t>
            </a:r>
            <a:r>
              <a:rPr lang="en-US" sz="2400" dirty="0" err="1"/>
              <a:t>api</a:t>
            </a:r>
            <a:r>
              <a:rPr lang="en-US" sz="2400" dirty="0"/>
              <a:t>-hypermedia-talk</a:t>
            </a:r>
            <a:endParaRPr sz="2400" dirty="0"/>
          </a:p>
        </p:txBody>
      </p:sp>
      <p:cxnSp>
        <p:nvCxnSpPr>
          <p:cNvPr id="2154" name="Google Shape;2154;p67"/>
          <p:cNvCxnSpPr/>
          <p:nvPr/>
        </p:nvCxnSpPr>
        <p:spPr>
          <a:xfrm>
            <a:off x="3190500" y="32032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160" name="Google Shape;2160;p68"/>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US" dirty="0" err="1"/>
              <a:t>cwoodruff@live.com</a:t>
            </a:r>
            <a:endParaRPr lang="en-US" dirty="0"/>
          </a:p>
          <a:p>
            <a:pPr marL="0" lvl="0" indent="0" algn="l" rtl="0">
              <a:spcBef>
                <a:spcPts val="0"/>
              </a:spcBef>
              <a:spcAft>
                <a:spcPts val="0"/>
              </a:spcAft>
              <a:buNone/>
            </a:pPr>
            <a:r>
              <a:rPr lang="en-US" dirty="0"/>
              <a:t>616 724 6885</a:t>
            </a:r>
          </a:p>
          <a:p>
            <a:pPr marL="0" lvl="0" indent="0" algn="l" rtl="0">
              <a:spcBef>
                <a:spcPts val="0"/>
              </a:spcBef>
              <a:spcAft>
                <a:spcPts val="0"/>
              </a:spcAft>
              <a:buNone/>
            </a:pPr>
            <a:r>
              <a:rPr lang="en-US" dirty="0"/>
              <a:t>@</a:t>
            </a:r>
            <a:r>
              <a:rPr lang="en-US" dirty="0" err="1"/>
              <a:t>cwoodruff</a:t>
            </a: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cxnSp>
        <p:nvCxnSpPr>
          <p:cNvPr id="2161" name="Google Shape;2161;p68"/>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63" name="Google Shape;2163;p68"/>
          <p:cNvCxnSpPr/>
          <p:nvPr/>
        </p:nvCxnSpPr>
        <p:spPr>
          <a:xfrm>
            <a:off x="1013400" y="34580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164" name="Google Shape;2164;p68"/>
          <p:cNvSpPr/>
          <p:nvPr/>
        </p:nvSpPr>
        <p:spPr>
          <a:xfrm>
            <a:off x="1013409" y="2776274"/>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5" name="Google Shape;2165;p68"/>
          <p:cNvGrpSpPr/>
          <p:nvPr/>
        </p:nvGrpSpPr>
        <p:grpSpPr>
          <a:xfrm>
            <a:off x="1462881" y="2776274"/>
            <a:ext cx="346056" cy="345674"/>
            <a:chOff x="3303268" y="3817349"/>
            <a:chExt cx="346056" cy="345674"/>
          </a:xfrm>
        </p:grpSpPr>
        <p:sp>
          <p:nvSpPr>
            <p:cNvPr id="2166" name="Google Shape;2166;p6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68"/>
          <p:cNvGrpSpPr/>
          <p:nvPr/>
        </p:nvGrpSpPr>
        <p:grpSpPr>
          <a:xfrm>
            <a:off x="1911970" y="2776274"/>
            <a:ext cx="346056" cy="345674"/>
            <a:chOff x="3752358" y="3817349"/>
            <a:chExt cx="346056" cy="345674"/>
          </a:xfrm>
        </p:grpSpPr>
        <p:sp>
          <p:nvSpPr>
            <p:cNvPr id="2171" name="Google Shape;2171;p6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3777;p85">
            <a:extLst>
              <a:ext uri="{FF2B5EF4-FFF2-40B4-BE49-F238E27FC236}">
                <a16:creationId xmlns:a16="http://schemas.microsoft.com/office/drawing/2014/main" id="{6DE987F3-C2C3-6BCD-DBF8-5ACF95BF03CF}"/>
              </a:ext>
            </a:extLst>
          </p:cNvPr>
          <p:cNvGrpSpPr/>
          <p:nvPr/>
        </p:nvGrpSpPr>
        <p:grpSpPr>
          <a:xfrm>
            <a:off x="2361059" y="2776274"/>
            <a:ext cx="346024" cy="345674"/>
            <a:chOff x="4201447" y="3817349"/>
            <a:chExt cx="346024" cy="345674"/>
          </a:xfrm>
          <a:solidFill>
            <a:schemeClr val="bg1"/>
          </a:solidFill>
        </p:grpSpPr>
        <p:sp>
          <p:nvSpPr>
            <p:cNvPr id="3" name="Google Shape;13778;p85">
              <a:extLst>
                <a:ext uri="{FF2B5EF4-FFF2-40B4-BE49-F238E27FC236}">
                  <a16:creationId xmlns:a16="http://schemas.microsoft.com/office/drawing/2014/main" id="{7221AD15-51F9-E904-D3E1-FA9488195399}"/>
                </a:ext>
              </a:extLst>
            </p:cNvPr>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779;p85">
              <a:extLst>
                <a:ext uri="{FF2B5EF4-FFF2-40B4-BE49-F238E27FC236}">
                  <a16:creationId xmlns:a16="http://schemas.microsoft.com/office/drawing/2014/main" id="{6C602031-9E0B-E566-D42B-03D8E9CB9C19}"/>
                </a:ext>
              </a:extLst>
            </p:cNvPr>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31590"/>
            <a:ext cx="8229600" cy="3394472"/>
          </a:xfrm>
        </p:spPr>
        <p:txBody>
          <a:bodyPr>
            <a:normAutofit fontScale="92500" lnSpcReduction="10000"/>
          </a:bodyPr>
          <a:lstStyle/>
          <a:p>
            <a:r>
              <a:rPr lang="en-US" sz="2800" dirty="0"/>
              <a:t>Your feedback is very important to us</a:t>
            </a:r>
          </a:p>
          <a:p>
            <a:r>
              <a:rPr lang="en-US" sz="2800" dirty="0"/>
              <a:t>Please take a moment to complete the session survey found in the mobile app</a:t>
            </a:r>
          </a:p>
          <a:p>
            <a:r>
              <a:rPr lang="en-US" sz="2800" dirty="0"/>
              <a:t>Use the QR code or search for “Converge360 Events” in your app store</a:t>
            </a:r>
          </a:p>
          <a:p>
            <a:r>
              <a:rPr lang="en-US" sz="2800" dirty="0"/>
              <a:t>Find this session on the Agenda tab</a:t>
            </a:r>
          </a:p>
          <a:p>
            <a:r>
              <a:rPr lang="en-US" sz="2800" dirty="0"/>
              <a:t>Click “Session Evaluation”</a:t>
            </a:r>
          </a:p>
          <a:p>
            <a:r>
              <a:rPr lang="en-US" sz="2800" dirty="0"/>
              <a:t>Thank you! </a:t>
            </a:r>
          </a:p>
          <a:p>
            <a:endParaRPr lang="en-US" sz="3000" dirty="0"/>
          </a:p>
        </p:txBody>
      </p:sp>
      <p:sp>
        <p:nvSpPr>
          <p:cNvPr id="4" name="Title 1"/>
          <p:cNvSpPr>
            <a:spLocks noGrp="1"/>
          </p:cNvSpPr>
          <p:nvPr>
            <p:ph type="title"/>
          </p:nvPr>
        </p:nvSpPr>
        <p:spPr/>
        <p:txBody>
          <a:bodyPr/>
          <a:lstStyle/>
          <a:p>
            <a:r>
              <a:rPr lang="en-US" b="1" dirty="0"/>
              <a:t>Session Survey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4248" y="2852732"/>
            <a:ext cx="1428750" cy="1428750"/>
          </a:xfrm>
          <a:prstGeom prst="rect">
            <a:avLst/>
          </a:prstGeom>
        </p:spPr>
      </p:pic>
    </p:spTree>
    <p:extLst>
      <p:ext uri="{BB962C8B-B14F-4D97-AF65-F5344CB8AC3E}">
        <p14:creationId xmlns:p14="http://schemas.microsoft.com/office/powerpoint/2010/main" val="2341698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31590"/>
            <a:ext cx="8229600" cy="3394472"/>
          </a:xfrm>
        </p:spPr>
        <p:txBody>
          <a:bodyPr>
            <a:normAutofit fontScale="92500" lnSpcReduction="10000"/>
          </a:bodyPr>
          <a:lstStyle/>
          <a:p>
            <a:r>
              <a:rPr lang="en-US" sz="2800" dirty="0"/>
              <a:t>Your feedback is very important to us</a:t>
            </a:r>
          </a:p>
          <a:p>
            <a:r>
              <a:rPr lang="en-US" sz="2800" dirty="0"/>
              <a:t>Please take a moment to complete the session survey found in the mobile app</a:t>
            </a:r>
          </a:p>
          <a:p>
            <a:r>
              <a:rPr lang="en-US" sz="2800" dirty="0"/>
              <a:t>Use the QR code or search for “Converge360 Events” in your app store</a:t>
            </a:r>
          </a:p>
          <a:p>
            <a:r>
              <a:rPr lang="en-US" sz="2800" dirty="0"/>
              <a:t>Find this session on the Agenda tab</a:t>
            </a:r>
          </a:p>
          <a:p>
            <a:r>
              <a:rPr lang="en-US" sz="2800" dirty="0"/>
              <a:t>Click “Session Evaluation”</a:t>
            </a:r>
          </a:p>
          <a:p>
            <a:r>
              <a:rPr lang="en-US" sz="2800" dirty="0"/>
              <a:t>Thank you! </a:t>
            </a:r>
          </a:p>
          <a:p>
            <a:endParaRPr lang="en-US" sz="3000" dirty="0"/>
          </a:p>
        </p:txBody>
      </p:sp>
      <p:sp>
        <p:nvSpPr>
          <p:cNvPr id="4" name="Title 1"/>
          <p:cNvSpPr>
            <a:spLocks noGrp="1"/>
          </p:cNvSpPr>
          <p:nvPr>
            <p:ph type="title"/>
          </p:nvPr>
        </p:nvSpPr>
        <p:spPr/>
        <p:txBody>
          <a:bodyPr/>
          <a:lstStyle/>
          <a:p>
            <a:r>
              <a:rPr lang="en-US" b="1" dirty="0"/>
              <a:t>Session Survey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4248" y="2852732"/>
            <a:ext cx="1428750" cy="1428750"/>
          </a:xfrm>
          <a:prstGeom prst="rect">
            <a:avLst/>
          </a:prstGeom>
        </p:spPr>
      </p:pic>
    </p:spTree>
    <p:extLst>
      <p:ext uri="{BB962C8B-B14F-4D97-AF65-F5344CB8AC3E}">
        <p14:creationId xmlns:p14="http://schemas.microsoft.com/office/powerpoint/2010/main" val="1727960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79" name="Google Shape;179;p40"/>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DEEP-DIVE</a:t>
            </a:r>
            <a:endParaRPr dirty="0"/>
          </a:p>
        </p:txBody>
      </p:sp>
      <p:sp>
        <p:nvSpPr>
          <p:cNvPr id="180" name="Google Shape;180;p40"/>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Let’s look at REST and why Hypermedia is so important</a:t>
            </a:r>
            <a:endParaRPr dirty="0"/>
          </a:p>
        </p:txBody>
      </p:sp>
      <p:sp>
        <p:nvSpPr>
          <p:cNvPr id="181" name="Google Shape;181;p40"/>
          <p:cNvSpPr txBox="1">
            <a:spLocks noGrp="1"/>
          </p:cNvSpPr>
          <p:nvPr>
            <p:ph type="title" idx="2"/>
          </p:nvPr>
        </p:nvSpPr>
        <p:spPr>
          <a:xfrm>
            <a:off x="5913818" y="2620790"/>
            <a:ext cx="2296463"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 EXAMPLES</a:t>
            </a:r>
            <a:endParaRPr dirty="0"/>
          </a:p>
        </p:txBody>
      </p:sp>
      <p:sp>
        <p:nvSpPr>
          <p:cNvPr id="182" name="Google Shape;182;p40"/>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 we implement Hypermedia in Web API?</a:t>
            </a:r>
            <a:endParaRPr dirty="0"/>
          </a:p>
        </p:txBody>
      </p:sp>
      <p:sp>
        <p:nvSpPr>
          <p:cNvPr id="183" name="Google Shape;183;p40"/>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METADATA</a:t>
            </a:r>
            <a:endParaRPr dirty="0"/>
          </a:p>
        </p:txBody>
      </p:sp>
      <p:sp>
        <p:nvSpPr>
          <p:cNvPr id="184" name="Google Shape;184;p40"/>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do we need Hypermedia in ASP.NET Web API?</a:t>
            </a:r>
            <a:endParaRPr dirty="0"/>
          </a:p>
        </p:txBody>
      </p:sp>
      <p:sp>
        <p:nvSpPr>
          <p:cNvPr id="185" name="Google Shape;185;p40"/>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14;p44">
            <a:extLst>
              <a:ext uri="{FF2B5EF4-FFF2-40B4-BE49-F238E27FC236}">
                <a16:creationId xmlns:a16="http://schemas.microsoft.com/office/drawing/2014/main" id="{F6E635CB-C082-22E1-1D6B-5E8B65B0DF5B}"/>
              </a:ext>
            </a:extLst>
          </p:cNvPr>
          <p:cNvSpPr txBox="1">
            <a:spLocks/>
          </p:cNvSpPr>
          <p:nvPr/>
        </p:nvSpPr>
        <p:spPr>
          <a:xfrm>
            <a:off x="938500" y="445025"/>
            <a:ext cx="4629300"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sz="3600" dirty="0">
                <a:solidFill>
                  <a:schemeClr val="accent1"/>
                </a:solidFill>
              </a:rPr>
              <a:t>Agenda</a:t>
            </a:r>
            <a:endParaRPr lang="en-US" sz="2400" dirty="0">
              <a:solidFill>
                <a:schemeClr val="accent1"/>
              </a:solidFill>
            </a:endParaRPr>
          </a:p>
        </p:txBody>
      </p:sp>
      <p:cxnSp>
        <p:nvCxnSpPr>
          <p:cNvPr id="3" name="Google Shape;216;p44">
            <a:extLst>
              <a:ext uri="{FF2B5EF4-FFF2-40B4-BE49-F238E27FC236}">
                <a16:creationId xmlns:a16="http://schemas.microsoft.com/office/drawing/2014/main" id="{7FA5CD5F-ABAE-A260-7EEA-5F4031A91CC9}"/>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1924216" y="2832875"/>
            <a:ext cx="7219784"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Chris Woodruff</a:t>
            </a:r>
            <a:endParaRPr dirty="0"/>
          </a:p>
        </p:txBody>
      </p:sp>
      <p:sp>
        <p:nvSpPr>
          <p:cNvPr id="195" name="Google Shape;195;p41"/>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could be the part of the presentation where you can introduce yourself, write your email...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—Roy Fielding</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a:t>
            </a:r>
            <a:r>
              <a:rPr lang="en-US" sz="2400" dirty="0"/>
              <a:t>You can’t have evolvability if clients have their controls baked into their design at deployment. Controls have to be learned on the fly. That’s what hypermedia enables.</a:t>
            </a:r>
            <a:r>
              <a:rPr lang="en" sz="2400" dirty="0"/>
              <a:t>.”</a:t>
            </a:r>
            <a:endParaRPr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METADATA</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Why do we need Hypermedia in ASP.NET Web API?</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—Jeffrey Pomerantz</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“Metadata is a map. Metadata is a means by which the complexity of an object is represented in a simpler form.”</a:t>
            </a:r>
            <a:endParaRPr sz="2800" dirty="0"/>
          </a:p>
        </p:txBody>
      </p:sp>
    </p:spTree>
    <p:extLst>
      <p:ext uri="{BB962C8B-B14F-4D97-AF65-F5344CB8AC3E}">
        <p14:creationId xmlns:p14="http://schemas.microsoft.com/office/powerpoint/2010/main" val="1419807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11" name="Picture 10" descr="Wooden library">
            <a:extLst>
              <a:ext uri="{FF2B5EF4-FFF2-40B4-BE49-F238E27FC236}">
                <a16:creationId xmlns:a16="http://schemas.microsoft.com/office/drawing/2014/main" id="{43E1D742-B7E5-0FAD-1FA7-2C14BABF1945}"/>
              </a:ext>
            </a:extLst>
          </p:cNvPr>
          <p:cNvPicPr>
            <a:picLocks noChangeAspect="1"/>
          </p:cNvPicPr>
          <p:nvPr/>
        </p:nvPicPr>
        <p:blipFill>
          <a:blip r:embed="rId3"/>
          <a:stretch>
            <a:fillRect/>
          </a:stretch>
        </p:blipFill>
        <p:spPr>
          <a:xfrm>
            <a:off x="0" y="0"/>
            <a:ext cx="9144000" cy="6096000"/>
          </a:xfrm>
          <a:prstGeom prst="rect">
            <a:avLst/>
          </a:prstGeom>
        </p:spPr>
      </p:pic>
      <p:sp>
        <p:nvSpPr>
          <p:cNvPr id="259" name="Google Shape;259;p47"/>
          <p:cNvSpPr txBox="1">
            <a:spLocks noGrp="1"/>
          </p:cNvSpPr>
          <p:nvPr>
            <p:ph type="title"/>
          </p:nvPr>
        </p:nvSpPr>
        <p:spPr>
          <a:xfrm>
            <a:off x="5308209" y="248614"/>
            <a:ext cx="3742006"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Metadata allows a library to be more than a room full of books</a:t>
            </a:r>
            <a:endParaRPr sz="2800" dirty="0"/>
          </a:p>
        </p:txBody>
      </p:sp>
      <p:cxnSp>
        <p:nvCxnSpPr>
          <p:cNvPr id="260" name="Google Shape;260;p47"/>
          <p:cNvCxnSpPr>
            <a:cxnSpLocks/>
          </p:cNvCxnSpPr>
          <p:nvPr/>
        </p:nvCxnSpPr>
        <p:spPr>
          <a:xfrm>
            <a:off x="5308209" y="226453"/>
            <a:ext cx="359694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ve! 360 2018">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2290</TotalTime>
  <Words>903</Words>
  <Application>Microsoft Macintosh PowerPoint</Application>
  <PresentationFormat>On-screen Show (16:9)</PresentationFormat>
  <Paragraphs>137</Paragraphs>
  <Slides>24</Slides>
  <Notes>17</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vt:i4>
      </vt:variant>
    </vt:vector>
  </HeadingPairs>
  <TitlesOfParts>
    <vt:vector size="35" baseType="lpstr">
      <vt:lpstr>Montserrat ExtraLight</vt:lpstr>
      <vt:lpstr>Montserrat ExtraBold</vt:lpstr>
      <vt:lpstr>Consolas</vt:lpstr>
      <vt:lpstr>Arial</vt:lpstr>
      <vt:lpstr>Montserrat</vt:lpstr>
      <vt:lpstr>Times New Roman</vt:lpstr>
      <vt:lpstr>Calibri</vt:lpstr>
      <vt:lpstr>Arial Bold</vt:lpstr>
      <vt:lpstr>Montserrat Medium</vt:lpstr>
      <vt:lpstr>Futuristic Background by Slidesgo</vt:lpstr>
      <vt:lpstr>Live! 360 2018</vt:lpstr>
      <vt:lpstr>HYPERMEDIA</vt:lpstr>
      <vt:lpstr>PowerPoint Presentation</vt:lpstr>
      <vt:lpstr>Session Survey</vt:lpstr>
      <vt:lpstr>01</vt:lpstr>
      <vt:lpstr>Chris Woodruff</vt:lpstr>
      <vt:lpstr>“You can’t have evolvability if clients have their controls baked into their design at deployment. Controls have to be learned on the fly. That’s what hypermedia enables..”</vt:lpstr>
      <vt:lpstr>METADATA</vt:lpstr>
      <vt:lpstr>“Metadata is a map. Metadata is a means by which the complexity of an object is represented in a simpler form.”</vt:lpstr>
      <vt:lpstr>Metadata allows a library to be more than a room full of books</vt:lpstr>
      <vt:lpstr>What Metadata really is!</vt:lpstr>
      <vt:lpstr>Example of Metadata for Hypermedia</vt:lpstr>
      <vt:lpstr>You all have used Metadata for years!</vt:lpstr>
      <vt:lpstr>DEEP-DIVE</vt:lpstr>
      <vt:lpstr>HATEOAS</vt:lpstr>
      <vt:lpstr>“Hypermedia is a constraint. As in, you either do it or you aren’t doing REST. You can’t have evolvability if clients have their controls baked into their design at deployment. Controls have to be learned on the fly. That’s what hypermedia enables.”</vt:lpstr>
      <vt:lpstr>Let’s look at APIs Results</vt:lpstr>
      <vt:lpstr>Let’s look at  APIs Results</vt:lpstr>
      <vt:lpstr>Short Terms Effects</vt:lpstr>
      <vt:lpstr>Long Terms Effects</vt:lpstr>
      <vt:lpstr>CODE EXAMPLES</vt:lpstr>
      <vt:lpstr>Code</vt:lpstr>
      <vt:lpstr>GITHUB REPO HAS ALL OF THE CODE</vt:lpstr>
      <vt:lpstr>THANKS!</vt:lpstr>
      <vt:lpstr>Session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dc:creator>Chris Woodruff</dc:creator>
  <cp:lastModifiedBy>Chris Woodruff</cp:lastModifiedBy>
  <cp:revision>22</cp:revision>
  <dcterms:modified xsi:type="dcterms:W3CDTF">2023-11-06T22:44:33Z</dcterms:modified>
</cp:coreProperties>
</file>